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ov" ContentType="video/quicktime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9" r:id="rId3"/>
    <p:sldMasterId id="2147483686" r:id="rId4"/>
  </p:sldMasterIdLst>
  <p:notesMasterIdLst>
    <p:notesMasterId r:id="rId7"/>
  </p:notesMasterIdLst>
  <p:sldIdLst>
    <p:sldId id="257" r:id="rId5"/>
    <p:sldId id="368" r:id="rId6"/>
    <p:sldId id="369" r:id="rId8"/>
    <p:sldId id="370" r:id="rId9"/>
    <p:sldId id="371" r:id="rId10"/>
    <p:sldId id="372" r:id="rId11"/>
    <p:sldId id="373" r:id="rId12"/>
    <p:sldId id="374" r:id="rId13"/>
    <p:sldId id="375" r:id="rId14"/>
    <p:sldId id="259" r:id="rId15"/>
    <p:sldId id="258" r:id="rId16"/>
    <p:sldId id="426" r:id="rId17"/>
    <p:sldId id="376" r:id="rId18"/>
    <p:sldId id="377" r:id="rId19"/>
    <p:sldId id="378" r:id="rId20"/>
    <p:sldId id="379" r:id="rId21"/>
    <p:sldId id="381" r:id="rId22"/>
    <p:sldId id="382" r:id="rId23"/>
    <p:sldId id="265" r:id="rId24"/>
    <p:sldId id="383" r:id="rId25"/>
    <p:sldId id="274" r:id="rId26"/>
    <p:sldId id="275" r:id="rId27"/>
    <p:sldId id="277" r:id="rId28"/>
    <p:sldId id="278" r:id="rId29"/>
    <p:sldId id="279" r:id="rId30"/>
    <p:sldId id="385" r:id="rId31"/>
    <p:sldId id="280" r:id="rId32"/>
    <p:sldId id="281" r:id="rId33"/>
    <p:sldId id="282" r:id="rId34"/>
    <p:sldId id="428" r:id="rId35"/>
    <p:sldId id="261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317" r:id="rId53"/>
    <p:sldId id="429" r:id="rId54"/>
    <p:sldId id="262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86" r:id="rId63"/>
    <p:sldId id="430" r:id="rId64"/>
    <p:sldId id="316" r:id="rId65"/>
    <p:sldId id="260" r:id="rId6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3" name="Hongyan" initials="H" lastIdx="1" clrIdx="1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0" Type="http://schemas.openxmlformats.org/officeDocument/2006/relationships/commentAuthors" Target="commentAuthors.xml"/><Relationship Id="rId7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68" Type="http://schemas.openxmlformats.org/officeDocument/2006/relationships/viewProps" Target="viewProps.xml"/><Relationship Id="rId67" Type="http://schemas.openxmlformats.org/officeDocument/2006/relationships/presProps" Target="presProps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0" Type="http://schemas.openxmlformats.org/officeDocument/2006/relationships/slide" Target="slides/slide55.xml"/><Relationship Id="rId6" Type="http://schemas.openxmlformats.org/officeDocument/2006/relationships/slide" Target="slides/slide2.xml"/><Relationship Id="rId59" Type="http://schemas.openxmlformats.org/officeDocument/2006/relationships/slide" Target="slides/slide54.xml"/><Relationship Id="rId58" Type="http://schemas.openxmlformats.org/officeDocument/2006/relationships/slide" Target="slides/slide53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CA5EC4-739A-488C-B8B5-8E9FCE7EDE5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AC1AEDB3-0E64-4050-9C79-D463BF6CCC80}">
      <dgm:prSet phldrT="[文本]" custT="1"/>
      <dgm:spPr>
        <a:solidFill>
          <a:srgbClr val="7787A0"/>
        </a:solidFill>
      </dgm:spPr>
      <dgm:t>
        <a:bodyPr/>
        <a:lstStyle/>
        <a:p>
          <a:r>
            <a:rPr lang="zh-CN" altLang="en-US" sz="1800" dirty="0"/>
            <a:t>了解有什么</a:t>
          </a:r>
        </a:p>
      </dgm:t>
    </dgm:pt>
    <dgm:pt modelId="{F179DFCE-A8B0-46A9-BAF0-4010CCE3E26D}" cxnId="{2C06C123-F188-431F-9A25-215203506699}" type="parTrans">
      <dgm:prSet/>
      <dgm:spPr/>
      <dgm:t>
        <a:bodyPr/>
        <a:lstStyle/>
        <a:p>
          <a:endParaRPr lang="zh-CN" altLang="en-US" sz="1050"/>
        </a:p>
      </dgm:t>
    </dgm:pt>
    <dgm:pt modelId="{69A7F512-0453-4149-B27D-DDE06DC5C9BC}" cxnId="{2C06C123-F188-431F-9A25-215203506699}" type="sibTrans">
      <dgm:prSet/>
      <dgm:spPr/>
      <dgm:t>
        <a:bodyPr/>
        <a:lstStyle/>
        <a:p>
          <a:endParaRPr lang="zh-CN" altLang="en-US" sz="1050"/>
        </a:p>
      </dgm:t>
    </dgm:pt>
    <dgm:pt modelId="{4F016FC9-3224-47A9-9DCF-E2A74C8D13E3}">
      <dgm:prSet phldrT="[文本]" custT="1"/>
      <dgm:spPr>
        <a:solidFill>
          <a:srgbClr val="FDC2CB"/>
        </a:solidFill>
      </dgm:spPr>
      <dgm:t>
        <a:bodyPr/>
        <a:lstStyle/>
        <a:p>
          <a:r>
            <a:rPr lang="zh-CN" altLang="en-US" sz="1800" dirty="0"/>
            <a:t>明确要什么</a:t>
          </a:r>
        </a:p>
      </dgm:t>
    </dgm:pt>
    <dgm:pt modelId="{3B29C043-8CA4-4D96-984F-09D249435077}" cxnId="{940B4237-711D-4BB5-85CC-62017EB2B277}" type="parTrans">
      <dgm:prSet/>
      <dgm:spPr/>
      <dgm:t>
        <a:bodyPr/>
        <a:lstStyle/>
        <a:p>
          <a:endParaRPr lang="zh-CN" altLang="en-US" sz="1050"/>
        </a:p>
      </dgm:t>
    </dgm:pt>
    <dgm:pt modelId="{45FCA37B-04C6-4E42-A409-6C36BC24AC72}" cxnId="{940B4237-711D-4BB5-85CC-62017EB2B277}" type="sibTrans">
      <dgm:prSet/>
      <dgm:spPr/>
      <dgm:t>
        <a:bodyPr/>
        <a:lstStyle/>
        <a:p>
          <a:endParaRPr lang="zh-CN" altLang="en-US" sz="1050"/>
        </a:p>
      </dgm:t>
    </dgm:pt>
    <dgm:pt modelId="{D21A5F64-5FF3-4DD4-9B5C-AD80F9F38832}">
      <dgm:prSet phldrT="[文本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zh-CN" altLang="en-US" sz="1800" dirty="0"/>
            <a:t>知道怎么办</a:t>
          </a:r>
        </a:p>
      </dgm:t>
    </dgm:pt>
    <dgm:pt modelId="{F2223A9B-C7C8-4F4C-B835-5E03483E602C}" cxnId="{D33BEC1C-A859-4091-8448-C69D4F54B9A9}" type="parTrans">
      <dgm:prSet/>
      <dgm:spPr/>
      <dgm:t>
        <a:bodyPr/>
        <a:lstStyle/>
        <a:p>
          <a:endParaRPr lang="zh-CN" altLang="en-US" sz="1050"/>
        </a:p>
      </dgm:t>
    </dgm:pt>
    <dgm:pt modelId="{A1BFCF58-8BF6-472F-8C27-A4A5BA75EDC5}" cxnId="{D33BEC1C-A859-4091-8448-C69D4F54B9A9}" type="sibTrans">
      <dgm:prSet/>
      <dgm:spPr/>
      <dgm:t>
        <a:bodyPr/>
        <a:lstStyle/>
        <a:p>
          <a:endParaRPr lang="zh-CN" altLang="en-US" sz="1050"/>
        </a:p>
      </dgm:t>
    </dgm:pt>
    <dgm:pt modelId="{AEE2CCF4-6E65-4295-9FE0-718696F80E8A}" type="pres">
      <dgm:prSet presAssocID="{5ACA5EC4-739A-488C-B8B5-8E9FCE7EDE5D}" presName="Name0" presStyleCnt="0">
        <dgm:presLayoutVars>
          <dgm:dir/>
          <dgm:animLvl val="lvl"/>
          <dgm:resizeHandles val="exact"/>
        </dgm:presLayoutVars>
      </dgm:prSet>
      <dgm:spPr/>
    </dgm:pt>
    <dgm:pt modelId="{A293E1AF-593E-4830-A40F-4E4E653672DA}" type="pres">
      <dgm:prSet presAssocID="{AC1AEDB3-0E64-4050-9C79-D463BF6CCC8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025709F-E416-4421-A1EF-C314CE179E6F}" type="pres">
      <dgm:prSet presAssocID="{69A7F512-0453-4149-B27D-DDE06DC5C9BC}" presName="parTxOnlySpace" presStyleCnt="0"/>
      <dgm:spPr/>
    </dgm:pt>
    <dgm:pt modelId="{05D6842A-16A9-457F-96CD-2D1F8D5E9D21}" type="pres">
      <dgm:prSet presAssocID="{4F016FC9-3224-47A9-9DCF-E2A74C8D13E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6C75BFC-743C-4EB9-8821-43357751C7C4}" type="pres">
      <dgm:prSet presAssocID="{45FCA37B-04C6-4E42-A409-6C36BC24AC72}" presName="parTxOnlySpace" presStyleCnt="0"/>
      <dgm:spPr/>
    </dgm:pt>
    <dgm:pt modelId="{57DF4528-A839-4692-9D8A-5C2716434DE9}" type="pres">
      <dgm:prSet presAssocID="{D21A5F64-5FF3-4DD4-9B5C-AD80F9F3883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33BEC1C-A859-4091-8448-C69D4F54B9A9}" srcId="{5ACA5EC4-739A-488C-B8B5-8E9FCE7EDE5D}" destId="{D21A5F64-5FF3-4DD4-9B5C-AD80F9F38832}" srcOrd="2" destOrd="0" parTransId="{F2223A9B-C7C8-4F4C-B835-5E03483E602C}" sibTransId="{A1BFCF58-8BF6-472F-8C27-A4A5BA75EDC5}"/>
    <dgm:cxn modelId="{2C06C123-F188-431F-9A25-215203506699}" srcId="{5ACA5EC4-739A-488C-B8B5-8E9FCE7EDE5D}" destId="{AC1AEDB3-0E64-4050-9C79-D463BF6CCC80}" srcOrd="0" destOrd="0" parTransId="{F179DFCE-A8B0-46A9-BAF0-4010CCE3E26D}" sibTransId="{69A7F512-0453-4149-B27D-DDE06DC5C9BC}"/>
    <dgm:cxn modelId="{34FA782C-2155-4014-865C-F74DDF79DE9B}" type="presOf" srcId="{5ACA5EC4-739A-488C-B8B5-8E9FCE7EDE5D}" destId="{AEE2CCF4-6E65-4295-9FE0-718696F80E8A}" srcOrd="0" destOrd="0" presId="urn:microsoft.com/office/officeart/2005/8/layout/chevron1"/>
    <dgm:cxn modelId="{940B4237-711D-4BB5-85CC-62017EB2B277}" srcId="{5ACA5EC4-739A-488C-B8B5-8E9FCE7EDE5D}" destId="{4F016FC9-3224-47A9-9DCF-E2A74C8D13E3}" srcOrd="1" destOrd="0" parTransId="{3B29C043-8CA4-4D96-984F-09D249435077}" sibTransId="{45FCA37B-04C6-4E42-A409-6C36BC24AC72}"/>
    <dgm:cxn modelId="{B2E16A98-0F75-440C-9DCF-D02E614CE057}" type="presOf" srcId="{AC1AEDB3-0E64-4050-9C79-D463BF6CCC80}" destId="{A293E1AF-593E-4830-A40F-4E4E653672DA}" srcOrd="0" destOrd="0" presId="urn:microsoft.com/office/officeart/2005/8/layout/chevron1"/>
    <dgm:cxn modelId="{7C21E8C0-3FF8-4A1A-A46C-BAAF2CC6780B}" type="presOf" srcId="{D21A5F64-5FF3-4DD4-9B5C-AD80F9F38832}" destId="{57DF4528-A839-4692-9D8A-5C2716434DE9}" srcOrd="0" destOrd="0" presId="urn:microsoft.com/office/officeart/2005/8/layout/chevron1"/>
    <dgm:cxn modelId="{1F15DAE7-1FBA-40EF-BD2E-B16FA7EF4E1A}" type="presOf" srcId="{4F016FC9-3224-47A9-9DCF-E2A74C8D13E3}" destId="{05D6842A-16A9-457F-96CD-2D1F8D5E9D21}" srcOrd="0" destOrd="0" presId="urn:microsoft.com/office/officeart/2005/8/layout/chevron1"/>
    <dgm:cxn modelId="{FA99E58D-C919-4E65-981C-7FA932B2EE0A}" type="presParOf" srcId="{AEE2CCF4-6E65-4295-9FE0-718696F80E8A}" destId="{A293E1AF-593E-4830-A40F-4E4E653672DA}" srcOrd="0" destOrd="0" presId="urn:microsoft.com/office/officeart/2005/8/layout/chevron1"/>
    <dgm:cxn modelId="{2E10436B-BD8D-4D34-A127-8999450EE17A}" type="presParOf" srcId="{AEE2CCF4-6E65-4295-9FE0-718696F80E8A}" destId="{3025709F-E416-4421-A1EF-C314CE179E6F}" srcOrd="1" destOrd="0" presId="urn:microsoft.com/office/officeart/2005/8/layout/chevron1"/>
    <dgm:cxn modelId="{C717A305-60B9-45DE-90E0-BA4E2F72FA09}" type="presParOf" srcId="{AEE2CCF4-6E65-4295-9FE0-718696F80E8A}" destId="{05D6842A-16A9-457F-96CD-2D1F8D5E9D21}" srcOrd="2" destOrd="0" presId="urn:microsoft.com/office/officeart/2005/8/layout/chevron1"/>
    <dgm:cxn modelId="{73145CDE-6729-4DC3-A5C2-0175FDDD9FB0}" type="presParOf" srcId="{AEE2CCF4-6E65-4295-9FE0-718696F80E8A}" destId="{46C75BFC-743C-4EB9-8821-43357751C7C4}" srcOrd="3" destOrd="0" presId="urn:microsoft.com/office/officeart/2005/8/layout/chevron1"/>
    <dgm:cxn modelId="{30CA29CB-6B69-4FD1-9987-9D7A6ABB5C37}" type="presParOf" srcId="{AEE2CCF4-6E65-4295-9FE0-718696F80E8A}" destId="{57DF4528-A839-4692-9D8A-5C2716434DE9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4853113" cy="472418"/>
        <a:chOff x="0" y="0"/>
        <a:chExt cx="4853113" cy="472418"/>
      </a:xfrm>
    </dsp:grpSpPr>
    <dsp:sp modelId="{A293E1AF-593E-4830-A40F-4E4E653672DA}">
      <dsp:nvSpPr>
        <dsp:cNvPr id="3" name="燕尾形 2"/>
        <dsp:cNvSpPr/>
      </dsp:nvSpPr>
      <dsp:spPr bwMode="white">
        <a:xfrm>
          <a:off x="0" y="0"/>
          <a:ext cx="1733255" cy="472418"/>
        </a:xfrm>
        <a:prstGeom prst="chevron">
          <a:avLst/>
        </a:prstGeom>
        <a:solidFill>
          <a:srgbClr val="7787A0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2009" tIns="24003" rIns="24003" bIns="24003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/>
            <a:t>了解有什么</a:t>
          </a:r>
        </a:p>
      </dsp:txBody>
      <dsp:txXfrm>
        <a:off x="0" y="0"/>
        <a:ext cx="1733255" cy="472418"/>
      </dsp:txXfrm>
    </dsp:sp>
    <dsp:sp modelId="{05D6842A-16A9-457F-96CD-2D1F8D5E9D21}">
      <dsp:nvSpPr>
        <dsp:cNvPr id="4" name="燕尾形 3"/>
        <dsp:cNvSpPr/>
      </dsp:nvSpPr>
      <dsp:spPr bwMode="white">
        <a:xfrm>
          <a:off x="1559929" y="0"/>
          <a:ext cx="1733255" cy="472418"/>
        </a:xfrm>
        <a:prstGeom prst="chevron">
          <a:avLst/>
        </a:prstGeom>
        <a:solidFill>
          <a:srgbClr val="FDC2CB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2009" tIns="24003" rIns="24003" bIns="24003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/>
            <a:t>明确要什么</a:t>
          </a:r>
        </a:p>
      </dsp:txBody>
      <dsp:txXfrm>
        <a:off x="1559929" y="0"/>
        <a:ext cx="1733255" cy="472418"/>
      </dsp:txXfrm>
    </dsp:sp>
    <dsp:sp modelId="{57DF4528-A839-4692-9D8A-5C2716434DE9}">
      <dsp:nvSpPr>
        <dsp:cNvPr id="5" name="燕尾形 4"/>
        <dsp:cNvSpPr/>
      </dsp:nvSpPr>
      <dsp:spPr bwMode="white">
        <a:xfrm>
          <a:off x="3119858" y="0"/>
          <a:ext cx="1733255" cy="47241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2009" tIns="24003" rIns="24003" bIns="24003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dirty="0"/>
            <a:t>知道怎么办</a:t>
          </a:r>
        </a:p>
      </dsp:txBody>
      <dsp:txXfrm>
        <a:off x="3119858" y="0"/>
        <a:ext cx="1733255" cy="472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type="chevron" r:blip="" rot="180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type="chevron" r:blip="" rot="180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3BA41-6BA2-47AC-9C1D-5ECEA0A6E2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微软雅黑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微软雅黑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微软雅黑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微软雅黑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3BA41-6BA2-47AC-9C1D-5ECEA0A6E2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3BA41-6BA2-47AC-9C1D-5ECEA0A6E2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3BA41-6BA2-47AC-9C1D-5ECEA0A6E2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A3BA41-6BA2-47AC-9C1D-5ECEA0A6E2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微软雅黑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微软雅黑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微软雅黑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微软雅黑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微软雅黑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微软雅黑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微软雅黑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微软雅黑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22.xml"/><Relationship Id="rId3" Type="http://schemas.openxmlformats.org/officeDocument/2006/relationships/image" Target="../media/image2.png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image" Target="../media/image1.jpeg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3.png"/><Relationship Id="rId4" Type="http://schemas.openxmlformats.org/officeDocument/2006/relationships/tags" Target="../tags/tag28.xml"/><Relationship Id="rId3" Type="http://schemas.openxmlformats.org/officeDocument/2006/relationships/image" Target="../media/image2.png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image" Target="../media/image3.png"/><Relationship Id="rId5" Type="http://schemas.openxmlformats.org/officeDocument/2006/relationships/tags" Target="../tags/tag35.xml"/><Relationship Id="rId4" Type="http://schemas.openxmlformats.org/officeDocument/2006/relationships/image" Target="../media/image2.png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image" Target="../media/image3.png"/><Relationship Id="rId5" Type="http://schemas.openxmlformats.org/officeDocument/2006/relationships/tags" Target="../tags/tag43.xml"/><Relationship Id="rId4" Type="http://schemas.openxmlformats.org/officeDocument/2006/relationships/image" Target="../media/image2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image" Target="../media/image3.png"/><Relationship Id="rId5" Type="http://schemas.openxmlformats.org/officeDocument/2006/relationships/tags" Target="../tags/tag52.xml"/><Relationship Id="rId4" Type="http://schemas.openxmlformats.org/officeDocument/2006/relationships/image" Target="../media/image2.pn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image" Target="../media/image3.png"/><Relationship Id="rId5" Type="http://schemas.openxmlformats.org/officeDocument/2006/relationships/tags" Target="../tags/tag61.xml"/><Relationship Id="rId4" Type="http://schemas.openxmlformats.org/officeDocument/2006/relationships/image" Target="../media/image2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image" Target="../media/image3.png"/><Relationship Id="rId5" Type="http://schemas.openxmlformats.org/officeDocument/2006/relationships/tags" Target="../tags/tag70.xml"/><Relationship Id="rId4" Type="http://schemas.openxmlformats.org/officeDocument/2006/relationships/image" Target="../media/image2.png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4" Type="http://schemas.openxmlformats.org/officeDocument/2006/relationships/tags" Target="../tags/tag78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image" Target="../media/image3.png"/><Relationship Id="rId5" Type="http://schemas.openxmlformats.org/officeDocument/2006/relationships/tags" Target="../tags/tag81.xml"/><Relationship Id="rId4" Type="http://schemas.openxmlformats.org/officeDocument/2006/relationships/image" Target="../media/image2.png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5.xml"/><Relationship Id="rId3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image" Target="../media/image3.png"/><Relationship Id="rId6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tags" Target="../tags/tag7.xml"/><Relationship Id="rId3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image" Target="../media/image1.jpeg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01.xml"/><Relationship Id="rId3" Type="http://schemas.openxmlformats.org/officeDocument/2006/relationships/image" Target="../media/image2.png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image" Target="../media/image3.png"/><Relationship Id="rId6" Type="http://schemas.openxmlformats.org/officeDocument/2006/relationships/tags" Target="../tags/tag104.xml"/><Relationship Id="rId5" Type="http://schemas.openxmlformats.org/officeDocument/2006/relationships/image" Target="../media/image2.png"/><Relationship Id="rId4" Type="http://schemas.openxmlformats.org/officeDocument/2006/relationships/tags" Target="../tags/tag103.xml"/><Relationship Id="rId3" Type="http://schemas.openxmlformats.org/officeDocument/2006/relationships/image" Target="../media/image4.png"/><Relationship Id="rId2" Type="http://schemas.openxmlformats.org/officeDocument/2006/relationships/tags" Target="../tags/tag102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2.xml"/><Relationship Id="rId3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08.xml"/><Relationship Id="rId3" Type="http://schemas.openxmlformats.org/officeDocument/2006/relationships/image" Target="../media/image2.png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10.xml"/><Relationship Id="rId3" Type="http://schemas.openxmlformats.org/officeDocument/2006/relationships/image" Target="../media/image2.png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112.xml"/><Relationship Id="rId3" Type="http://schemas.openxmlformats.org/officeDocument/2006/relationships/image" Target="../media/image4.png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14.xml"/><Relationship Id="rId3" Type="http://schemas.openxmlformats.org/officeDocument/2006/relationships/image" Target="../media/image2.png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16.xml"/><Relationship Id="rId3" Type="http://schemas.openxmlformats.org/officeDocument/2006/relationships/image" Target="../media/image2.png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18.xml"/><Relationship Id="rId3" Type="http://schemas.openxmlformats.org/officeDocument/2006/relationships/image" Target="../media/image2.png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image" Target="../media/image1.jpeg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image" Target="../media/image3.png"/><Relationship Id="rId4" Type="http://schemas.openxmlformats.org/officeDocument/2006/relationships/tags" Target="../tags/tag124.xml"/><Relationship Id="rId3" Type="http://schemas.openxmlformats.org/officeDocument/2006/relationships/image" Target="../media/image2.png"/><Relationship Id="rId2" Type="http://schemas.openxmlformats.org/officeDocument/2006/relationships/tags" Target="../tags/tag123.xml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image" Target="../media/image3.png"/><Relationship Id="rId5" Type="http://schemas.openxmlformats.org/officeDocument/2006/relationships/tags" Target="../tags/tag131.xml"/><Relationship Id="rId4" Type="http://schemas.openxmlformats.org/officeDocument/2006/relationships/image" Target="../media/image2.png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4.xml"/><Relationship Id="rId3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image" Target="../media/image3.png"/><Relationship Id="rId5" Type="http://schemas.openxmlformats.org/officeDocument/2006/relationships/tags" Target="../tags/tag139.xml"/><Relationship Id="rId4" Type="http://schemas.openxmlformats.org/officeDocument/2006/relationships/image" Target="../media/image2.png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image" Target="../media/image3.png"/><Relationship Id="rId5" Type="http://schemas.openxmlformats.org/officeDocument/2006/relationships/tags" Target="../tags/tag148.xml"/><Relationship Id="rId4" Type="http://schemas.openxmlformats.org/officeDocument/2006/relationships/image" Target="../media/image2.png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image" Target="../media/image3.png"/><Relationship Id="rId5" Type="http://schemas.openxmlformats.org/officeDocument/2006/relationships/tags" Target="../tags/tag157.xml"/><Relationship Id="rId4" Type="http://schemas.openxmlformats.org/officeDocument/2006/relationships/image" Target="../media/image2.png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2" Type="http://schemas.openxmlformats.org/officeDocument/2006/relationships/tags" Target="../tags/tag163.xml"/><Relationship Id="rId11" Type="http://schemas.openxmlformats.org/officeDocument/2006/relationships/tags" Target="../tags/tag162.xml"/><Relationship Id="rId10" Type="http://schemas.openxmlformats.org/officeDocument/2006/relationships/tags" Target="../tags/tag161.xml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image" Target="../media/image3.png"/><Relationship Id="rId5" Type="http://schemas.openxmlformats.org/officeDocument/2006/relationships/tags" Target="../tags/tag166.xml"/><Relationship Id="rId4" Type="http://schemas.openxmlformats.org/officeDocument/2006/relationships/image" Target="../media/image2.png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image" Target="../media/image3.png"/><Relationship Id="rId5" Type="http://schemas.openxmlformats.org/officeDocument/2006/relationships/tags" Target="../tags/tag177.xml"/><Relationship Id="rId4" Type="http://schemas.openxmlformats.org/officeDocument/2006/relationships/image" Target="../media/image2.png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1" Type="http://schemas.openxmlformats.org/officeDocument/2006/relationships/tags" Target="../tags/tag182.xml"/><Relationship Id="rId10" Type="http://schemas.openxmlformats.org/officeDocument/2006/relationships/tags" Target="../tags/tag181.xml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16.xml"/><Relationship Id="rId3" Type="http://schemas.openxmlformats.org/officeDocument/2006/relationships/image" Target="../media/image4.png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8.xml"/><Relationship Id="rId3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20.xml"/><Relationship Id="rId3" Type="http://schemas.openxmlformats.org/officeDocument/2006/relationships/image" Target="../media/image2.png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副标题 4"/>
          <p:cNvSpPr/>
          <p:nvPr>
            <p:ph type="subTitle" idx="3" hasCustomPrompt="1"/>
            <p:custDataLst>
              <p:tags r:id="rId4"/>
            </p:custDataLst>
          </p:nvPr>
        </p:nvSpPr>
        <p:spPr>
          <a:xfrm>
            <a:off x="1219210" y="2402608"/>
            <a:ext cx="4826038" cy="378397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charset="-122"/>
                <a:cs typeface="微软雅黑" charset="-122"/>
                <a:sym typeface="+mn-ea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4" name="标题 6"/>
          <p:cNvSpPr>
            <a:spLocks noGrp="1"/>
          </p:cNvSpPr>
          <p:nvPr>
            <p:ph type="ctrTitle" idx="2" hasCustomPrompt="1"/>
            <p:custDataLst>
              <p:tags r:id="rId5"/>
            </p:custDataLst>
          </p:nvPr>
        </p:nvSpPr>
        <p:spPr>
          <a:xfrm>
            <a:off x="1219210" y="2892765"/>
            <a:ext cx="4825403" cy="984885"/>
          </a:xfrm>
        </p:spPr>
        <p:txBody>
          <a:bodyPr vert="horz" wrap="square" lIns="0" tIns="0" rIns="0" bIns="0" rtlCol="0" anchor="t" anchorCtr="0">
            <a:normAutofit fontScale="90000"/>
          </a:bodyPr>
          <a:lstStyle>
            <a:lvl1pPr marL="0" marR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400" b="1" i="0" u="none" strike="noStrike" kern="1200" cap="none" spc="0" normalizeH="0" baseline="0" noProof="1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占位符 4"/>
          <p:cNvSpPr/>
          <p:nvPr>
            <p:ph type="body" idx="1" hasCustomPrompt="1"/>
            <p:custDataLst>
              <p:tags r:id="rId4"/>
            </p:custDataLst>
          </p:nvPr>
        </p:nvSpPr>
        <p:spPr>
          <a:xfrm>
            <a:off x="876306" y="1781102"/>
            <a:ext cx="4578388" cy="642847"/>
          </a:xfrm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charset="-122"/>
                <a:ea typeface="微软雅黑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charset="-122"/>
                <a:ea typeface="微软雅黑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charset="-122"/>
                <a:ea typeface="微软雅黑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charset="-122"/>
                <a:ea typeface="微软雅黑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7" name="标题 9"/>
          <p:cNvSpPr/>
          <p:nvPr>
            <p:ph type="title" hasCustomPrompt="1"/>
            <p:custDataLst>
              <p:tags r:id="rId5"/>
            </p:custDataLst>
          </p:nvPr>
        </p:nvSpPr>
        <p:spPr>
          <a:xfrm>
            <a:off x="762006" y="2587144"/>
            <a:ext cx="4826038" cy="1076960"/>
          </a:xfrm>
        </p:spPr>
        <p:txBody>
          <a:bodyPr vert="horz" wrap="square" lIns="0" tIns="0" rIns="0" bIns="0" rtlCol="0" anchor="t" anchorCtr="0">
            <a:normAutofit lnSpcReduction="1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7000" b="1" i="0" u="none" strike="noStrike" kern="1200" cap="none" spc="70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62006" y="1781102"/>
            <a:ext cx="4826038" cy="64284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94600" y="302400"/>
            <a:ext cx="11602796" cy="62531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4827588" cy="68687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0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26603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5029200"/>
            <a:ext cx="12189600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510" y="-1080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959400"/>
            <a:ext cx="12189600" cy="49391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61" y="5104461"/>
            <a:ext cx="1753527" cy="175352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02"/>
            <a:ext cx="1753527" cy="17535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/>
          <p:nvPr userDrawn="1"/>
        </p:nvSpPr>
        <p:spPr>
          <a:xfrm>
            <a:off x="1025525" y="6157913"/>
            <a:ext cx="647700" cy="328612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6E94C81-22DE-4185-8F56-B4866EAE08E7}" type="slidenum">
              <a:rPr lang="en-US" sz="140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</a:fld>
            <a:endParaRPr lang="en-US" sz="14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3" name="TextBox 16"/>
          <p:cNvSpPr txBox="1">
            <a:spLocks noChangeArrowheads="1"/>
          </p:cNvSpPr>
          <p:nvPr userDrawn="1"/>
        </p:nvSpPr>
        <p:spPr bwMode="auto">
          <a:xfrm>
            <a:off x="603250" y="6169025"/>
            <a:ext cx="59690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9pPr>
          </a:lstStyle>
          <a:p>
            <a:pPr eaLnBrk="1" hangingPunct="1">
              <a:defRPr/>
            </a:pPr>
            <a:r>
              <a:rPr lang="en-US" altLang="zh-CN" sz="1400">
                <a:solidFill>
                  <a:srgbClr val="FFFFFF"/>
                </a:solidFill>
                <a:latin typeface="Bebas Neue"/>
                <a:ea typeface="Bebas Neue"/>
                <a:cs typeface="Bebas Neue"/>
              </a:rPr>
              <a:t>Slide  /</a:t>
            </a:r>
            <a:endParaRPr lang="en-US" altLang="zh-CN" sz="1400">
              <a:solidFill>
                <a:srgbClr val="FFFFFF"/>
              </a:solidFill>
              <a:latin typeface="Bebas Neue"/>
              <a:ea typeface="Bebas Neue"/>
              <a:cs typeface="Bebas Neue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0968" y="-2670969"/>
            <a:ext cx="6850063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3" r="35264"/>
          <a:stretch>
            <a:fillRect/>
          </a:stretch>
        </p:blipFill>
        <p:spPr>
          <a:xfrm>
            <a:off x="9558741" y="0"/>
            <a:ext cx="2633259" cy="26459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24" y="5832286"/>
            <a:ext cx="197511" cy="217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43" y="5004970"/>
            <a:ext cx="197511" cy="2176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692611"/>
            <a:ext cx="279350" cy="279350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10630118" y="1399699"/>
            <a:ext cx="815639" cy="1712445"/>
            <a:chOff x="10501649" y="2645923"/>
            <a:chExt cx="815639" cy="171244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7938" y="3277383"/>
              <a:ext cx="279350" cy="27935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1649" y="2645923"/>
              <a:ext cx="197511" cy="21762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8887" y="4140740"/>
              <a:ext cx="197511" cy="217628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32216" y="385604"/>
            <a:ext cx="2495860" cy="1743764"/>
          </a:xfrm>
          <a:prstGeom prst="rect">
            <a:avLst/>
          </a:prstGeom>
        </p:spPr>
      </p:pic>
      <p:pic>
        <p:nvPicPr>
          <p:cNvPr id="21" name="图片 20" descr="图片包含 徽标&#10;&#10;描述已自动生成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73" r="52107"/>
          <a:stretch>
            <a:fillRect/>
          </a:stretch>
        </p:blipFill>
        <p:spPr>
          <a:xfrm rot="16200000" flipH="1">
            <a:off x="-12538" y="5839960"/>
            <a:ext cx="1030578" cy="1005503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393540" y="405117"/>
            <a:ext cx="11412638" cy="6051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56" y="4727011"/>
            <a:ext cx="2495860" cy="1743764"/>
          </a:xfrm>
          <a:prstGeom prst="rect">
            <a:avLst/>
          </a:prstGeom>
        </p:spPr>
      </p:pic>
      <p:pic>
        <p:nvPicPr>
          <p:cNvPr id="23" name="图片 22" descr="形状, 圆圈&#10;&#10;描述已自动生成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982" y="6081029"/>
            <a:ext cx="372355" cy="3723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CFF4-350A-46D9-BE01-0ED3E2AECC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26A-A35F-4588-9EA9-57CFB2DE9C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-1113"/>
            <a:ext cx="12196800" cy="686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9" y="833034"/>
            <a:ext cx="4680542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 userDrawn="1"/>
        </p:nvSpPr>
        <p:spPr>
          <a:xfrm>
            <a:off x="10667503" y="5834814"/>
            <a:ext cx="1726402" cy="1726402"/>
          </a:xfrm>
          <a:prstGeom prst="ellipse">
            <a:avLst/>
          </a:prstGeom>
          <a:solidFill>
            <a:srgbClr val="FDC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702679" y="-132938"/>
            <a:ext cx="1595338" cy="1519098"/>
          </a:xfrm>
          <a:prstGeom prst="ellipse">
            <a:avLst/>
          </a:prstGeom>
          <a:solidFill>
            <a:srgbClr val="DC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10955076" y="-592376"/>
            <a:ext cx="1726402" cy="1726402"/>
          </a:xfrm>
          <a:prstGeom prst="ellipse">
            <a:avLst/>
          </a:prstGeom>
          <a:solidFill>
            <a:srgbClr val="ADD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10272993" y="5562828"/>
            <a:ext cx="271986" cy="271986"/>
          </a:xfrm>
          <a:prstGeom prst="ellipse">
            <a:avLst/>
          </a:prstGeom>
          <a:solidFill>
            <a:srgbClr val="DC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15152" y="274404"/>
            <a:ext cx="11784243" cy="6312771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CFF4-350A-46D9-BE01-0ED3E2AECC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26A-A35F-4588-9EA9-57CFB2DE9C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CFF4-350A-46D9-BE01-0ED3E2AECC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26A-A35F-4588-9EA9-57CFB2DE9C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CFF4-350A-46D9-BE01-0ED3E2AECC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26A-A35F-4588-9EA9-57CFB2DE9C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CFF4-350A-46D9-BE01-0ED3E2AECC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26A-A35F-4588-9EA9-57CFB2DE9C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CFF4-350A-46D9-BE01-0ED3E2AECC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26A-A35F-4588-9EA9-57CFB2DE9C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CFF4-350A-46D9-BE01-0ED3E2AECC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26A-A35F-4588-9EA9-57CFB2DE9C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84" y="1811319"/>
            <a:ext cx="2542061" cy="32353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5"/>
          <p:cNvSpPr>
            <a:spLocks noGrp="1"/>
          </p:cNvSpPr>
          <p:nvPr>
            <p:ph type="ctrTitle" idx="2" hasCustomPrompt="1"/>
            <p:custDataLst>
              <p:tags r:id="rId8"/>
            </p:custDataLst>
          </p:nvPr>
        </p:nvSpPr>
        <p:spPr>
          <a:xfrm>
            <a:off x="813441" y="3613741"/>
            <a:ext cx="6857365" cy="58293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160" b="1" i="0" u="none" strike="noStrike" kern="1200" cap="none" spc="300" normalizeH="0" baseline="0" noProof="1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副标题 7"/>
          <p:cNvSpPr>
            <a:spLocks noGrp="1"/>
          </p:cNvSpPr>
          <p:nvPr>
            <p:ph type="subTitle" idx="3" hasCustomPrompt="1"/>
            <p:custDataLst>
              <p:tags r:id="rId9"/>
            </p:custDataLst>
          </p:nvPr>
        </p:nvSpPr>
        <p:spPr>
          <a:xfrm>
            <a:off x="813441" y="4261441"/>
            <a:ext cx="6857365" cy="1669926"/>
          </a:xfrm>
        </p:spPr>
        <p:txBody>
          <a:bodyPr vert="horz" wrap="square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600" b="0" i="0" u="none" strike="noStrike" kern="1200" cap="none" spc="200" normalizeH="0" baseline="0" noProof="1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CFF4-350A-46D9-BE01-0ED3E2AECC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26A-A35F-4588-9EA9-57CFB2DE9C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CFF4-350A-46D9-BE01-0ED3E2AECC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826A-A35F-4588-9EA9-57CFB2DE9C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11072947" y="-476242"/>
            <a:ext cx="2238107" cy="2238107"/>
          </a:xfrm>
          <a:prstGeom prst="ellipse">
            <a:avLst/>
          </a:prstGeom>
          <a:solidFill>
            <a:srgbClr val="778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 10"/>
          <p:cNvSpPr/>
          <p:nvPr userDrawn="1"/>
        </p:nvSpPr>
        <p:spPr>
          <a:xfrm>
            <a:off x="10550208" y="5558789"/>
            <a:ext cx="1991952" cy="19919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椭圆 11"/>
          <p:cNvSpPr/>
          <p:nvPr userDrawn="1"/>
        </p:nvSpPr>
        <p:spPr>
          <a:xfrm>
            <a:off x="525329" y="-324795"/>
            <a:ext cx="1221953" cy="12219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椭圆 12"/>
          <p:cNvSpPr/>
          <p:nvPr userDrawn="1"/>
        </p:nvSpPr>
        <p:spPr>
          <a:xfrm>
            <a:off x="-254148" y="5775289"/>
            <a:ext cx="1558952" cy="15589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 userDrawn="1"/>
        </p:nvSpPr>
        <p:spPr>
          <a:xfrm>
            <a:off x="9929992" y="5976471"/>
            <a:ext cx="362648" cy="3626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矩形 14"/>
          <p:cNvSpPr/>
          <p:nvPr userDrawn="1"/>
        </p:nvSpPr>
        <p:spPr>
          <a:xfrm>
            <a:off x="286871" y="365874"/>
            <a:ext cx="11618259" cy="6126253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/>
          <p:nvPr userDrawn="1"/>
        </p:nvSpPr>
        <p:spPr>
          <a:xfrm>
            <a:off x="1025525" y="6157913"/>
            <a:ext cx="647700" cy="328612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6E94C81-22DE-4185-8F56-B4866EAE08E7}" type="slidenum">
              <a:rPr lang="en-US" sz="140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</a:fld>
            <a:endParaRPr lang="en-US" sz="140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3" name="TextBox 16"/>
          <p:cNvSpPr txBox="1">
            <a:spLocks noChangeArrowheads="1"/>
          </p:cNvSpPr>
          <p:nvPr userDrawn="1"/>
        </p:nvSpPr>
        <p:spPr bwMode="auto">
          <a:xfrm>
            <a:off x="603250" y="6169025"/>
            <a:ext cx="59690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charset="-122"/>
              </a:defRPr>
            </a:lvl9pPr>
          </a:lstStyle>
          <a:p>
            <a:pPr eaLnBrk="1" hangingPunct="1">
              <a:defRPr/>
            </a:pPr>
            <a:r>
              <a:rPr lang="en-US" altLang="zh-CN" sz="1400">
                <a:solidFill>
                  <a:srgbClr val="FFFFFF"/>
                </a:solidFill>
                <a:latin typeface="Bebas Neue"/>
                <a:ea typeface="Bebas Neue"/>
                <a:cs typeface="Bebas Neue"/>
              </a:rPr>
              <a:t>Slide  /</a:t>
            </a:r>
            <a:endParaRPr lang="en-US" altLang="zh-CN" sz="1400">
              <a:solidFill>
                <a:srgbClr val="FFFFFF"/>
              </a:solidFill>
              <a:latin typeface="Bebas Neue"/>
              <a:ea typeface="Bebas Neue"/>
              <a:cs typeface="Bebas Neue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5"/>
          <p:cNvSpPr/>
          <p:nvPr>
            <p:custDataLst>
              <p:tags r:id="rId2"/>
            </p:custDataLst>
          </p:nvPr>
        </p:nvSpPr>
        <p:spPr>
          <a:xfrm flipV="1">
            <a:off x="0" y="-4"/>
            <a:ext cx="1288961" cy="58521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>
            <p:custDataLst>
              <p:tags r:id="rId3"/>
            </p:custDataLst>
          </p:nvPr>
        </p:nvSpPr>
        <p:spPr>
          <a:xfrm rot="2685820" flipH="1">
            <a:off x="10132572" y="51866"/>
            <a:ext cx="2253114" cy="4784917"/>
          </a:xfrm>
          <a:custGeom>
            <a:avLst/>
            <a:gdLst>
              <a:gd name="connsiteX0" fmla="*/ 2185490 w 2253114"/>
              <a:gd name="connsiteY0" fmla="*/ 0 h 4784917"/>
              <a:gd name="connsiteX1" fmla="*/ 0 w 2253114"/>
              <a:gd name="connsiteY1" fmla="*/ 2203594 h 4784917"/>
              <a:gd name="connsiteX2" fmla="*/ 0 w 2253114"/>
              <a:gd name="connsiteY2" fmla="*/ 4784917 h 4784917"/>
              <a:gd name="connsiteX3" fmla="*/ 2253114 w 2253114"/>
              <a:gd name="connsiteY3" fmla="*/ 4784917 h 4784917"/>
              <a:gd name="connsiteX4" fmla="*/ 2253114 w 2253114"/>
              <a:gd name="connsiteY4" fmla="*/ 67441 h 478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114" h="4784917">
                <a:moveTo>
                  <a:pt x="2185490" y="0"/>
                </a:moveTo>
                <a:lnTo>
                  <a:pt x="0" y="2203594"/>
                </a:lnTo>
                <a:lnTo>
                  <a:pt x="0" y="4784917"/>
                </a:lnTo>
                <a:lnTo>
                  <a:pt x="2253114" y="4784917"/>
                </a:lnTo>
                <a:lnTo>
                  <a:pt x="2253114" y="67441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>
            <p:custDataLst>
              <p:tags r:id="rId4"/>
            </p:custDataLst>
          </p:nvPr>
        </p:nvSpPr>
        <p:spPr>
          <a:xfrm rot="19001926">
            <a:off x="10016788" y="1963463"/>
            <a:ext cx="2253114" cy="4957418"/>
          </a:xfrm>
          <a:custGeom>
            <a:avLst/>
            <a:gdLst>
              <a:gd name="connsiteX0" fmla="*/ 2253114 w 2253114"/>
              <a:gd name="connsiteY0" fmla="*/ 0 h 4957418"/>
              <a:gd name="connsiteX1" fmla="*/ 2253114 w 2253114"/>
              <a:gd name="connsiteY1" fmla="*/ 2812310 h 4957418"/>
              <a:gd name="connsiteX2" fmla="*/ 231579 w 2253114"/>
              <a:gd name="connsiteY2" fmla="*/ 4957418 h 4957418"/>
              <a:gd name="connsiteX3" fmla="*/ 0 w 2253114"/>
              <a:gd name="connsiteY3" fmla="*/ 4740954 h 4957418"/>
              <a:gd name="connsiteX4" fmla="*/ 0 w 2253114"/>
              <a:gd name="connsiteY4" fmla="*/ 0 h 495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114" h="4957418">
                <a:moveTo>
                  <a:pt x="2253114" y="0"/>
                </a:moveTo>
                <a:lnTo>
                  <a:pt x="2253114" y="2812310"/>
                </a:lnTo>
                <a:lnTo>
                  <a:pt x="231579" y="4957418"/>
                </a:lnTo>
                <a:lnTo>
                  <a:pt x="0" y="47409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-122"/>
                <a:ea typeface="微软雅黑" charset="-122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-122"/>
                <a:ea typeface="微软雅黑" charset="-122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-122"/>
                <a:ea typeface="微软雅黑" charset="-122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-122"/>
                <a:ea typeface="微软雅黑" charset="-122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charset="-122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 bwMode="auto"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副标题 4"/>
          <p:cNvSpPr/>
          <p:nvPr>
            <p:ph type="subTitle" idx="3" hasCustomPrompt="1"/>
            <p:custDataLst>
              <p:tags r:id="rId4"/>
            </p:custDataLst>
          </p:nvPr>
        </p:nvSpPr>
        <p:spPr>
          <a:xfrm>
            <a:off x="1219210" y="2402608"/>
            <a:ext cx="4826038" cy="378397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charset="-122"/>
                <a:cs typeface="微软雅黑" charset="-122"/>
                <a:sym typeface="+mn-ea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4" name="标题 6"/>
          <p:cNvSpPr>
            <a:spLocks noGrp="1"/>
          </p:cNvSpPr>
          <p:nvPr>
            <p:ph type="ctrTitle" idx="2" hasCustomPrompt="1"/>
            <p:custDataLst>
              <p:tags r:id="rId5"/>
            </p:custDataLst>
          </p:nvPr>
        </p:nvSpPr>
        <p:spPr>
          <a:xfrm>
            <a:off x="1219210" y="2892765"/>
            <a:ext cx="4825403" cy="984885"/>
          </a:xfrm>
        </p:spPr>
        <p:txBody>
          <a:bodyPr vert="horz" wrap="square" lIns="0" tIns="0" rIns="0" bIns="0" rtlCol="0" anchor="t" anchorCtr="0">
            <a:normAutofit fontScale="90000"/>
          </a:bodyPr>
          <a:lstStyle>
            <a:lvl1pPr marL="0" marR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400" b="1" i="0" u="none" strike="noStrike" kern="1200" cap="none" spc="0" normalizeH="0" baseline="0" noProof="1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84" y="1811319"/>
            <a:ext cx="2542061" cy="32353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5"/>
          <p:cNvSpPr>
            <a:spLocks noGrp="1"/>
          </p:cNvSpPr>
          <p:nvPr>
            <p:ph type="ctrTitle" idx="2" hasCustomPrompt="1"/>
            <p:custDataLst>
              <p:tags r:id="rId8"/>
            </p:custDataLst>
          </p:nvPr>
        </p:nvSpPr>
        <p:spPr>
          <a:xfrm>
            <a:off x="813441" y="3613741"/>
            <a:ext cx="6857365" cy="58293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160" b="1" i="0" u="none" strike="noStrike" kern="1200" cap="none" spc="300" normalizeH="0" baseline="0" noProof="1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副标题 7"/>
          <p:cNvSpPr>
            <a:spLocks noGrp="1"/>
          </p:cNvSpPr>
          <p:nvPr>
            <p:ph type="subTitle" idx="3" hasCustomPrompt="1"/>
            <p:custDataLst>
              <p:tags r:id="rId9"/>
            </p:custDataLst>
          </p:nvPr>
        </p:nvSpPr>
        <p:spPr>
          <a:xfrm>
            <a:off x="813441" y="4261441"/>
            <a:ext cx="6857365" cy="1669926"/>
          </a:xfrm>
        </p:spPr>
        <p:txBody>
          <a:bodyPr vert="horz" wrap="square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600" b="0" i="0" u="none" strike="noStrike" kern="1200" cap="none" spc="200" normalizeH="0" baseline="0" noProof="1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1234440"/>
            <a:ext cx="3448594" cy="438912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占位符 4"/>
          <p:cNvSpPr/>
          <p:nvPr>
            <p:ph type="body" idx="1" hasCustomPrompt="1"/>
            <p:custDataLst>
              <p:tags r:id="rId4"/>
            </p:custDataLst>
          </p:nvPr>
        </p:nvSpPr>
        <p:spPr>
          <a:xfrm>
            <a:off x="876306" y="1781102"/>
            <a:ext cx="4578388" cy="642847"/>
          </a:xfrm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charset="-122"/>
                <a:ea typeface="微软雅黑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charset="-122"/>
                <a:ea typeface="微软雅黑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charset="-122"/>
                <a:ea typeface="微软雅黑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charset="-122"/>
                <a:ea typeface="微软雅黑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7" name="标题 9"/>
          <p:cNvSpPr/>
          <p:nvPr>
            <p:ph type="title" hasCustomPrompt="1"/>
            <p:custDataLst>
              <p:tags r:id="rId5"/>
            </p:custDataLst>
          </p:nvPr>
        </p:nvSpPr>
        <p:spPr>
          <a:xfrm>
            <a:off x="762006" y="2587144"/>
            <a:ext cx="4826038" cy="1076960"/>
          </a:xfrm>
        </p:spPr>
        <p:txBody>
          <a:bodyPr vert="horz" wrap="square" lIns="0" tIns="0" rIns="0" bIns="0" rtlCol="0" anchor="t" anchorCtr="0">
            <a:normAutofit lnSpcReduction="1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7000" b="1" i="0" u="none" strike="noStrike" kern="1200" cap="none" spc="70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62006" y="1781102"/>
            <a:ext cx="4826038" cy="64284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charset="-122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94600" y="302400"/>
            <a:ext cx="11602796" cy="62531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4827588" cy="68687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0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26603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5029200"/>
            <a:ext cx="12189600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510" y="-1080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959400"/>
            <a:ext cx="12189600" cy="49391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61" y="5104461"/>
            <a:ext cx="1753527" cy="175352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02"/>
            <a:ext cx="1753527" cy="17535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1234440"/>
            <a:ext cx="3448594" cy="438912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tags" Target="../tags/tag89.xml"/><Relationship Id="rId22" Type="http://schemas.openxmlformats.org/officeDocument/2006/relationships/tags" Target="../tags/tag88.xml"/><Relationship Id="rId21" Type="http://schemas.openxmlformats.org/officeDocument/2006/relationships/tags" Target="../tags/tag87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2" Type="http://schemas.openxmlformats.org/officeDocument/2006/relationships/theme" Target="../theme/theme3.xml"/><Relationship Id="rId21" Type="http://schemas.openxmlformats.org/officeDocument/2006/relationships/tags" Target="../tags/tag185.xml"/><Relationship Id="rId20" Type="http://schemas.openxmlformats.org/officeDocument/2006/relationships/tags" Target="../tags/tag184.xml"/><Relationship Id="rId2" Type="http://schemas.openxmlformats.org/officeDocument/2006/relationships/slideLayout" Target="../slideLayouts/slideLayout38.xml"/><Relationship Id="rId19" Type="http://schemas.openxmlformats.org/officeDocument/2006/relationships/tags" Target="../tags/tag183.xml"/><Relationship Id="rId18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0CFF4-350A-46D9-BE01-0ED3E2AECC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826A-A35F-4588-9EA9-57CFB2DE9C4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9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6.xml"/><Relationship Id="rId12" Type="http://schemas.openxmlformats.org/officeDocument/2006/relationships/tags" Target="../tags/tag213.xml"/><Relationship Id="rId11" Type="http://schemas.openxmlformats.org/officeDocument/2006/relationships/tags" Target="../tags/tag212.xml"/><Relationship Id="rId10" Type="http://schemas.openxmlformats.org/officeDocument/2006/relationships/tags" Target="../tags/tag211.xml"/><Relationship Id="rId1" Type="http://schemas.openxmlformats.org/officeDocument/2006/relationships/tags" Target="../tags/tag20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218.xml"/><Relationship Id="rId4" Type="http://schemas.openxmlformats.org/officeDocument/2006/relationships/tags" Target="../tags/tag217.xml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image" Target="../media/image3.png"/><Relationship Id="rId3" Type="http://schemas.openxmlformats.org/officeDocument/2006/relationships/tags" Target="../tags/tag220.xml"/><Relationship Id="rId2" Type="http://schemas.openxmlformats.org/officeDocument/2006/relationships/image" Target="../media/image2.png"/><Relationship Id="rId18" Type="http://schemas.openxmlformats.org/officeDocument/2006/relationships/slideLayout" Target="../slideLayouts/slideLayout43.xml"/><Relationship Id="rId17" Type="http://schemas.openxmlformats.org/officeDocument/2006/relationships/tags" Target="../tags/tag232.xml"/><Relationship Id="rId16" Type="http://schemas.openxmlformats.org/officeDocument/2006/relationships/image" Target="../media/image35.png"/><Relationship Id="rId15" Type="http://schemas.openxmlformats.org/officeDocument/2006/relationships/tags" Target="../tags/tag231.xml"/><Relationship Id="rId14" Type="http://schemas.openxmlformats.org/officeDocument/2006/relationships/tags" Target="../tags/tag230.xml"/><Relationship Id="rId13" Type="http://schemas.openxmlformats.org/officeDocument/2006/relationships/tags" Target="../tags/tag229.xml"/><Relationship Id="rId12" Type="http://schemas.openxmlformats.org/officeDocument/2006/relationships/tags" Target="../tags/tag228.xml"/><Relationship Id="rId11" Type="http://schemas.openxmlformats.org/officeDocument/2006/relationships/tags" Target="../tags/tag227.xml"/><Relationship Id="rId10" Type="http://schemas.openxmlformats.org/officeDocument/2006/relationships/tags" Target="../tags/tag226.xml"/><Relationship Id="rId1" Type="http://schemas.openxmlformats.org/officeDocument/2006/relationships/tags" Target="../tags/tag21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234.xml"/><Relationship Id="rId2" Type="http://schemas.openxmlformats.org/officeDocument/2006/relationships/image" Target="../media/image36.png"/><Relationship Id="rId1" Type="http://schemas.openxmlformats.org/officeDocument/2006/relationships/tags" Target="../tags/tag233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235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236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37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tags" Target="../tags/tag242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image" Target="../media/image3.png"/><Relationship Id="rId3" Type="http://schemas.openxmlformats.org/officeDocument/2006/relationships/tags" Target="../tags/tag239.xml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10.xml"/><Relationship Id="rId13" Type="http://schemas.openxmlformats.org/officeDocument/2006/relationships/slideLayout" Target="../slideLayouts/slideLayout43.xml"/><Relationship Id="rId12" Type="http://schemas.openxmlformats.org/officeDocument/2006/relationships/tags" Target="../tags/tag247.xml"/><Relationship Id="rId11" Type="http://schemas.openxmlformats.org/officeDocument/2006/relationships/tags" Target="../tags/tag246.xml"/><Relationship Id="rId10" Type="http://schemas.openxmlformats.org/officeDocument/2006/relationships/tags" Target="../tags/tag245.xml"/><Relationship Id="rId1" Type="http://schemas.openxmlformats.org/officeDocument/2006/relationships/tags" Target="../tags/tag23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43.xml"/><Relationship Id="rId11" Type="http://schemas.openxmlformats.org/officeDocument/2006/relationships/tags" Target="../tags/tag257.xml"/><Relationship Id="rId10" Type="http://schemas.openxmlformats.org/officeDocument/2006/relationships/image" Target="../media/image44.png"/><Relationship Id="rId1" Type="http://schemas.openxmlformats.org/officeDocument/2006/relationships/tags" Target="../tags/tag24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66.xml"/><Relationship Id="rId8" Type="http://schemas.openxmlformats.org/officeDocument/2006/relationships/tags" Target="../tags/tag265.xml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285.xml"/><Relationship Id="rId27" Type="http://schemas.openxmlformats.org/officeDocument/2006/relationships/tags" Target="../tags/tag284.xml"/><Relationship Id="rId26" Type="http://schemas.openxmlformats.org/officeDocument/2006/relationships/tags" Target="../tags/tag283.xml"/><Relationship Id="rId25" Type="http://schemas.openxmlformats.org/officeDocument/2006/relationships/tags" Target="../tags/tag282.xml"/><Relationship Id="rId24" Type="http://schemas.openxmlformats.org/officeDocument/2006/relationships/tags" Target="../tags/tag281.xml"/><Relationship Id="rId23" Type="http://schemas.openxmlformats.org/officeDocument/2006/relationships/tags" Target="../tags/tag280.xml"/><Relationship Id="rId22" Type="http://schemas.openxmlformats.org/officeDocument/2006/relationships/tags" Target="../tags/tag279.xml"/><Relationship Id="rId21" Type="http://schemas.openxmlformats.org/officeDocument/2006/relationships/tags" Target="../tags/tag278.xml"/><Relationship Id="rId20" Type="http://schemas.openxmlformats.org/officeDocument/2006/relationships/tags" Target="../tags/tag277.xml"/><Relationship Id="rId2" Type="http://schemas.openxmlformats.org/officeDocument/2006/relationships/tags" Target="../tags/tag259.xml"/><Relationship Id="rId19" Type="http://schemas.openxmlformats.org/officeDocument/2006/relationships/tags" Target="../tags/tag276.xml"/><Relationship Id="rId18" Type="http://schemas.openxmlformats.org/officeDocument/2006/relationships/tags" Target="../tags/tag275.xml"/><Relationship Id="rId17" Type="http://schemas.openxmlformats.org/officeDocument/2006/relationships/tags" Target="../tags/tag274.xml"/><Relationship Id="rId16" Type="http://schemas.openxmlformats.org/officeDocument/2006/relationships/tags" Target="../tags/tag273.xml"/><Relationship Id="rId15" Type="http://schemas.openxmlformats.org/officeDocument/2006/relationships/tags" Target="../tags/tag272.xml"/><Relationship Id="rId14" Type="http://schemas.openxmlformats.org/officeDocument/2006/relationships/tags" Target="../tags/tag271.xml"/><Relationship Id="rId13" Type="http://schemas.openxmlformats.org/officeDocument/2006/relationships/tags" Target="../tags/tag270.xml"/><Relationship Id="rId12" Type="http://schemas.openxmlformats.org/officeDocument/2006/relationships/tags" Target="../tags/tag269.xml"/><Relationship Id="rId11" Type="http://schemas.openxmlformats.org/officeDocument/2006/relationships/tags" Target="../tags/tag268.xml"/><Relationship Id="rId10" Type="http://schemas.openxmlformats.org/officeDocument/2006/relationships/tags" Target="../tags/tag267.xml"/><Relationship Id="rId1" Type="http://schemas.openxmlformats.org/officeDocument/2006/relationships/tags" Target="../tags/tag25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3.xml"/><Relationship Id="rId7" Type="http://schemas.openxmlformats.org/officeDocument/2006/relationships/tags" Target="../tags/tag19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87.xml"/><Relationship Id="rId3" Type="http://schemas.openxmlformats.org/officeDocument/2006/relationships/image" Target="../media/image46.png"/><Relationship Id="rId2" Type="http://schemas.openxmlformats.org/officeDocument/2006/relationships/tags" Target="../tags/tag286.xml"/><Relationship Id="rId1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94.xml"/><Relationship Id="rId8" Type="http://schemas.openxmlformats.org/officeDocument/2006/relationships/image" Target="../media/image48.png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image" Target="../media/image47.png"/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88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97.xml"/><Relationship Id="rId5" Type="http://schemas.openxmlformats.org/officeDocument/2006/relationships/image" Target="../media/image51.png"/><Relationship Id="rId4" Type="http://schemas.openxmlformats.org/officeDocument/2006/relationships/tags" Target="../tags/tag296.xml"/><Relationship Id="rId3" Type="http://schemas.openxmlformats.org/officeDocument/2006/relationships/tags" Target="../tags/tag295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98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99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00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06.xml"/><Relationship Id="rId7" Type="http://schemas.openxmlformats.org/officeDocument/2006/relationships/image" Target="../media/image59.png"/><Relationship Id="rId6" Type="http://schemas.openxmlformats.org/officeDocument/2006/relationships/tags" Target="../tags/tag305.xml"/><Relationship Id="rId5" Type="http://schemas.openxmlformats.org/officeDocument/2006/relationships/image" Target="../media/image58.png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" Type="http://schemas.openxmlformats.org/officeDocument/2006/relationships/tags" Target="../tags/tag301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07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08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317.xml"/><Relationship Id="rId8" Type="http://schemas.openxmlformats.org/officeDocument/2006/relationships/tags" Target="../tags/tag316.xml"/><Relationship Id="rId7" Type="http://schemas.openxmlformats.org/officeDocument/2006/relationships/tags" Target="../tags/tag315.xml"/><Relationship Id="rId6" Type="http://schemas.openxmlformats.org/officeDocument/2006/relationships/tags" Target="../tags/tag314.xml"/><Relationship Id="rId5" Type="http://schemas.openxmlformats.org/officeDocument/2006/relationships/tags" Target="../tags/tag313.xml"/><Relationship Id="rId4" Type="http://schemas.openxmlformats.org/officeDocument/2006/relationships/tags" Target="../tags/tag312.xml"/><Relationship Id="rId3" Type="http://schemas.openxmlformats.org/officeDocument/2006/relationships/tags" Target="../tags/tag311.xml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336.xml"/><Relationship Id="rId27" Type="http://schemas.openxmlformats.org/officeDocument/2006/relationships/tags" Target="../tags/tag335.xml"/><Relationship Id="rId26" Type="http://schemas.openxmlformats.org/officeDocument/2006/relationships/tags" Target="../tags/tag334.xml"/><Relationship Id="rId25" Type="http://schemas.openxmlformats.org/officeDocument/2006/relationships/tags" Target="../tags/tag333.xml"/><Relationship Id="rId24" Type="http://schemas.openxmlformats.org/officeDocument/2006/relationships/tags" Target="../tags/tag332.xml"/><Relationship Id="rId23" Type="http://schemas.openxmlformats.org/officeDocument/2006/relationships/tags" Target="../tags/tag331.xml"/><Relationship Id="rId22" Type="http://schemas.openxmlformats.org/officeDocument/2006/relationships/tags" Target="../tags/tag330.xml"/><Relationship Id="rId21" Type="http://schemas.openxmlformats.org/officeDocument/2006/relationships/tags" Target="../tags/tag329.xml"/><Relationship Id="rId20" Type="http://schemas.openxmlformats.org/officeDocument/2006/relationships/tags" Target="../tags/tag328.xml"/><Relationship Id="rId2" Type="http://schemas.openxmlformats.org/officeDocument/2006/relationships/tags" Target="../tags/tag310.xml"/><Relationship Id="rId19" Type="http://schemas.openxmlformats.org/officeDocument/2006/relationships/tags" Target="../tags/tag327.xml"/><Relationship Id="rId18" Type="http://schemas.openxmlformats.org/officeDocument/2006/relationships/tags" Target="../tags/tag326.xml"/><Relationship Id="rId17" Type="http://schemas.openxmlformats.org/officeDocument/2006/relationships/tags" Target="../tags/tag325.xml"/><Relationship Id="rId16" Type="http://schemas.openxmlformats.org/officeDocument/2006/relationships/tags" Target="../tags/tag324.xml"/><Relationship Id="rId15" Type="http://schemas.openxmlformats.org/officeDocument/2006/relationships/tags" Target="../tags/tag323.xml"/><Relationship Id="rId14" Type="http://schemas.openxmlformats.org/officeDocument/2006/relationships/tags" Target="../tags/tag322.xml"/><Relationship Id="rId13" Type="http://schemas.openxmlformats.org/officeDocument/2006/relationships/tags" Target="../tags/tag321.xml"/><Relationship Id="rId12" Type="http://schemas.openxmlformats.org/officeDocument/2006/relationships/tags" Target="../tags/tag320.xml"/><Relationship Id="rId11" Type="http://schemas.openxmlformats.org/officeDocument/2006/relationships/tags" Target="../tags/tag319.xml"/><Relationship Id="rId10" Type="http://schemas.openxmlformats.org/officeDocument/2006/relationships/tags" Target="../tags/tag318.xml"/><Relationship Id="rId1" Type="http://schemas.openxmlformats.org/officeDocument/2006/relationships/tags" Target="../tags/tag30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23.xml"/><Relationship Id="rId1" Type="http://schemas.openxmlformats.org/officeDocument/2006/relationships/tags" Target="../tags/tag19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343.xml"/><Relationship Id="rId8" Type="http://schemas.openxmlformats.org/officeDocument/2006/relationships/tags" Target="../tags/tag342.xml"/><Relationship Id="rId7" Type="http://schemas.openxmlformats.org/officeDocument/2006/relationships/tags" Target="../tags/tag341.xml"/><Relationship Id="rId6" Type="http://schemas.openxmlformats.org/officeDocument/2006/relationships/tags" Target="../tags/tag340.xml"/><Relationship Id="rId5" Type="http://schemas.openxmlformats.org/officeDocument/2006/relationships/image" Target="../media/image3.png"/><Relationship Id="rId4" Type="http://schemas.openxmlformats.org/officeDocument/2006/relationships/tags" Target="../tags/tag339.xml"/><Relationship Id="rId3" Type="http://schemas.openxmlformats.org/officeDocument/2006/relationships/image" Target="../media/image2.png"/><Relationship Id="rId2" Type="http://schemas.openxmlformats.org/officeDocument/2006/relationships/tags" Target="../tags/tag338.xml"/><Relationship Id="rId13" Type="http://schemas.openxmlformats.org/officeDocument/2006/relationships/slideLayout" Target="../slideLayouts/slideLayout43.xml"/><Relationship Id="rId12" Type="http://schemas.openxmlformats.org/officeDocument/2006/relationships/tags" Target="../tags/tag346.xml"/><Relationship Id="rId11" Type="http://schemas.openxmlformats.org/officeDocument/2006/relationships/tags" Target="../tags/tag345.xml"/><Relationship Id="rId10" Type="http://schemas.openxmlformats.org/officeDocument/2006/relationships/tags" Target="../tags/tag344.xml"/><Relationship Id="rId1" Type="http://schemas.openxmlformats.org/officeDocument/2006/relationships/tags" Target="../tags/tag337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" Type="http://schemas.openxmlformats.org/officeDocument/2006/relationships/tags" Target="../tags/tag34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3.xml"/><Relationship Id="rId1" Type="http://schemas.openxmlformats.org/officeDocument/2006/relationships/tags" Target="../tags/tag35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5.xml"/><Relationship Id="rId1" Type="http://schemas.openxmlformats.org/officeDocument/2006/relationships/tags" Target="../tags/tag35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6.xml"/><Relationship Id="rId1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7.xml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8.xml"/><Relationship Id="rId1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9.xml"/><Relationship Id="rId1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0.xml"/><Relationship Id="rId1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1.xml"/><Relationship Id="rId1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194.xml"/><Relationship Id="rId1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2.xml"/><Relationship Id="rId1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3.xml"/><Relationship Id="rId1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4.xml"/><Relationship Id="rId1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5.xml"/><Relationship Id="rId1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6.xml"/><Relationship Id="rId1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67.xml"/><Relationship Id="rId3" Type="http://schemas.openxmlformats.org/officeDocument/2006/relationships/image" Target="../media/image77.png"/><Relationship Id="rId2" Type="http://schemas.microsoft.com/office/2007/relationships/media" Target="../media/media1.mov"/><Relationship Id="rId1" Type="http://schemas.openxmlformats.org/officeDocument/2006/relationships/video" Target="../media/media1.mov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68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69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71.xml"/><Relationship Id="rId1" Type="http://schemas.openxmlformats.org/officeDocument/2006/relationships/tags" Target="../tags/tag370.xml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tags" Target="../tags/tag378.xml"/><Relationship Id="rId8" Type="http://schemas.openxmlformats.org/officeDocument/2006/relationships/tags" Target="../tags/tag377.xml"/><Relationship Id="rId7" Type="http://schemas.openxmlformats.org/officeDocument/2006/relationships/tags" Target="../tags/tag376.xml"/><Relationship Id="rId6" Type="http://schemas.openxmlformats.org/officeDocument/2006/relationships/tags" Target="../tags/tag375.xml"/><Relationship Id="rId5" Type="http://schemas.openxmlformats.org/officeDocument/2006/relationships/image" Target="../media/image3.png"/><Relationship Id="rId4" Type="http://schemas.openxmlformats.org/officeDocument/2006/relationships/tags" Target="../tags/tag374.xml"/><Relationship Id="rId3" Type="http://schemas.openxmlformats.org/officeDocument/2006/relationships/image" Target="../media/image2.png"/><Relationship Id="rId2" Type="http://schemas.openxmlformats.org/officeDocument/2006/relationships/tags" Target="../tags/tag373.xml"/><Relationship Id="rId13" Type="http://schemas.openxmlformats.org/officeDocument/2006/relationships/slideLayout" Target="../slideLayouts/slideLayout43.xml"/><Relationship Id="rId12" Type="http://schemas.openxmlformats.org/officeDocument/2006/relationships/tags" Target="../tags/tag381.xml"/><Relationship Id="rId11" Type="http://schemas.openxmlformats.org/officeDocument/2006/relationships/tags" Target="../tags/tag380.xml"/><Relationship Id="rId10" Type="http://schemas.openxmlformats.org/officeDocument/2006/relationships/tags" Target="../tags/tag379.xml"/><Relationship Id="rId1" Type="http://schemas.openxmlformats.org/officeDocument/2006/relationships/tags" Target="../tags/tag37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7.xml"/><Relationship Id="rId3" Type="http://schemas.openxmlformats.org/officeDocument/2006/relationships/tags" Target="../tags/tag195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386.xml"/><Relationship Id="rId4" Type="http://schemas.openxmlformats.org/officeDocument/2006/relationships/tags" Target="../tags/tag385.xml"/><Relationship Id="rId3" Type="http://schemas.openxmlformats.org/officeDocument/2006/relationships/tags" Target="../tags/tag384.xml"/><Relationship Id="rId2" Type="http://schemas.openxmlformats.org/officeDocument/2006/relationships/tags" Target="../tags/tag383.xml"/><Relationship Id="rId1" Type="http://schemas.openxmlformats.org/officeDocument/2006/relationships/tags" Target="../tags/tag382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93.xml"/><Relationship Id="rId7" Type="http://schemas.openxmlformats.org/officeDocument/2006/relationships/tags" Target="../tags/tag392.xml"/><Relationship Id="rId6" Type="http://schemas.openxmlformats.org/officeDocument/2006/relationships/tags" Target="../tags/tag391.xml"/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3" Type="http://schemas.openxmlformats.org/officeDocument/2006/relationships/tags" Target="../tags/tag388.xml"/><Relationship Id="rId2" Type="http://schemas.openxmlformats.org/officeDocument/2006/relationships/tags" Target="../tags/tag387.xml"/><Relationship Id="rId1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94.xml"/><Relationship Id="rId1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95.xml"/><Relationship Id="rId2" Type="http://schemas.openxmlformats.org/officeDocument/2006/relationships/image" Target="../media/image85.png"/><Relationship Id="rId1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6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97.xml"/><Relationship Id="rId1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404.xml"/><Relationship Id="rId7" Type="http://schemas.openxmlformats.org/officeDocument/2006/relationships/tags" Target="../tags/tag403.xml"/><Relationship Id="rId6" Type="http://schemas.openxmlformats.org/officeDocument/2006/relationships/tags" Target="../tags/tag402.xml"/><Relationship Id="rId5" Type="http://schemas.openxmlformats.org/officeDocument/2006/relationships/tags" Target="../tags/tag401.xml"/><Relationship Id="rId4" Type="http://schemas.openxmlformats.org/officeDocument/2006/relationships/tags" Target="../tags/tag400.xml"/><Relationship Id="rId3" Type="http://schemas.openxmlformats.org/officeDocument/2006/relationships/tags" Target="../tags/tag399.xml"/><Relationship Id="rId2" Type="http://schemas.openxmlformats.org/officeDocument/2006/relationships/tags" Target="../tags/tag398.xml"/><Relationship Id="rId1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tags" Target="../tags/tag409.xml"/><Relationship Id="rId8" Type="http://schemas.openxmlformats.org/officeDocument/2006/relationships/image" Target="../media/image92.png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tags" Target="../tags/tag408.xml"/><Relationship Id="rId3" Type="http://schemas.openxmlformats.org/officeDocument/2006/relationships/tags" Target="../tags/tag407.xml"/><Relationship Id="rId2" Type="http://schemas.openxmlformats.org/officeDocument/2006/relationships/tags" Target="../tags/tag406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405.xml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9.png"/><Relationship Id="rId8" Type="http://schemas.openxmlformats.org/officeDocument/2006/relationships/image" Target="../media/image98.png"/><Relationship Id="rId7" Type="http://schemas.openxmlformats.org/officeDocument/2006/relationships/image" Target="../media/image97.png"/><Relationship Id="rId6" Type="http://schemas.openxmlformats.org/officeDocument/2006/relationships/image" Target="../media/image96.png"/><Relationship Id="rId5" Type="http://schemas.openxmlformats.org/officeDocument/2006/relationships/tags" Target="../tags/tag411.xml"/><Relationship Id="rId4" Type="http://schemas.openxmlformats.org/officeDocument/2006/relationships/tags" Target="../tags/tag410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1" Type="http://schemas.openxmlformats.org/officeDocument/2006/relationships/slideLayout" Target="../slideLayouts/slideLayout20.xml"/><Relationship Id="rId10" Type="http://schemas.openxmlformats.org/officeDocument/2006/relationships/tags" Target="../tags/tag412.xml"/><Relationship Id="rId1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tags" Target="../tags/tag419.xml"/><Relationship Id="rId8" Type="http://schemas.openxmlformats.org/officeDocument/2006/relationships/tags" Target="../tags/tag418.xml"/><Relationship Id="rId7" Type="http://schemas.openxmlformats.org/officeDocument/2006/relationships/tags" Target="../tags/tag417.xml"/><Relationship Id="rId6" Type="http://schemas.openxmlformats.org/officeDocument/2006/relationships/tags" Target="../tags/tag416.xml"/><Relationship Id="rId5" Type="http://schemas.openxmlformats.org/officeDocument/2006/relationships/image" Target="../media/image3.png"/><Relationship Id="rId4" Type="http://schemas.openxmlformats.org/officeDocument/2006/relationships/tags" Target="../tags/tag415.xml"/><Relationship Id="rId3" Type="http://schemas.openxmlformats.org/officeDocument/2006/relationships/image" Target="../media/image2.png"/><Relationship Id="rId2" Type="http://schemas.openxmlformats.org/officeDocument/2006/relationships/tags" Target="../tags/tag414.xml"/><Relationship Id="rId13" Type="http://schemas.openxmlformats.org/officeDocument/2006/relationships/slideLayout" Target="../slideLayouts/slideLayout43.xml"/><Relationship Id="rId12" Type="http://schemas.openxmlformats.org/officeDocument/2006/relationships/tags" Target="../tags/tag422.xml"/><Relationship Id="rId11" Type="http://schemas.openxmlformats.org/officeDocument/2006/relationships/tags" Target="../tags/tag421.xml"/><Relationship Id="rId10" Type="http://schemas.openxmlformats.org/officeDocument/2006/relationships/tags" Target="../tags/tag420.xml"/><Relationship Id="rId1" Type="http://schemas.openxmlformats.org/officeDocument/2006/relationships/tags" Target="../tags/tag41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7.xml"/><Relationship Id="rId4" Type="http://schemas.openxmlformats.org/officeDocument/2006/relationships/tags" Target="../tags/tag196.xml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tags" Target="../tags/tag431.xml"/><Relationship Id="rId8" Type="http://schemas.openxmlformats.org/officeDocument/2006/relationships/tags" Target="../tags/tag430.xml"/><Relationship Id="rId7" Type="http://schemas.openxmlformats.org/officeDocument/2006/relationships/tags" Target="../tags/tag429.xml"/><Relationship Id="rId6" Type="http://schemas.openxmlformats.org/officeDocument/2006/relationships/tags" Target="../tags/tag428.xml"/><Relationship Id="rId5" Type="http://schemas.openxmlformats.org/officeDocument/2006/relationships/tags" Target="../tags/tag427.xml"/><Relationship Id="rId4" Type="http://schemas.openxmlformats.org/officeDocument/2006/relationships/tags" Target="../tags/tag426.xml"/><Relationship Id="rId3" Type="http://schemas.openxmlformats.org/officeDocument/2006/relationships/tags" Target="../tags/tag425.xml"/><Relationship Id="rId2" Type="http://schemas.openxmlformats.org/officeDocument/2006/relationships/tags" Target="../tags/tag424.xml"/><Relationship Id="rId14" Type="http://schemas.openxmlformats.org/officeDocument/2006/relationships/notesSlide" Target="../notesSlides/notesSlide13.xml"/><Relationship Id="rId13" Type="http://schemas.openxmlformats.org/officeDocument/2006/relationships/slideLayout" Target="../slideLayouts/slideLayout20.xml"/><Relationship Id="rId12" Type="http://schemas.openxmlformats.org/officeDocument/2006/relationships/tags" Target="../tags/tag434.xml"/><Relationship Id="rId11" Type="http://schemas.openxmlformats.org/officeDocument/2006/relationships/tags" Target="../tags/tag433.xml"/><Relationship Id="rId10" Type="http://schemas.openxmlformats.org/officeDocument/2006/relationships/tags" Target="../tags/tag432.xml"/><Relationship Id="rId1" Type="http://schemas.openxmlformats.org/officeDocument/2006/relationships/tags" Target="../tags/tag423.xml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439.xml"/><Relationship Id="rId5" Type="http://schemas.openxmlformats.org/officeDocument/2006/relationships/image" Target="../media/image14.png"/><Relationship Id="rId4" Type="http://schemas.openxmlformats.org/officeDocument/2006/relationships/tags" Target="../tags/tag438.xml"/><Relationship Id="rId3" Type="http://schemas.openxmlformats.org/officeDocument/2006/relationships/tags" Target="../tags/tag437.xml"/><Relationship Id="rId2" Type="http://schemas.openxmlformats.org/officeDocument/2006/relationships/tags" Target="../tags/tag436.xml"/><Relationship Id="rId1" Type="http://schemas.openxmlformats.org/officeDocument/2006/relationships/tags" Target="../tags/tag43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7.xml"/><Relationship Id="rId4" Type="http://schemas.openxmlformats.org/officeDocument/2006/relationships/tags" Target="../tags/tag197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199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98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201.xml"/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tags" Target="../tags/tag2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1276186" y="4285955"/>
            <a:ext cx="4711452" cy="0"/>
          </a:xfrm>
          <a:prstGeom prst="line">
            <a:avLst/>
          </a:prstGeom>
          <a:ln>
            <a:solidFill>
              <a:schemeClr val="dk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/>
          <p:cNvSpPr>
            <a:spLocks noGrp="1"/>
          </p:cNvSpPr>
          <p:nvPr>
            <p:ph type="ctrTitle" idx="2"/>
            <p:custDataLst>
              <p:tags r:id="rId2"/>
            </p:custDataLst>
          </p:nvPr>
        </p:nvSpPr>
        <p:spPr>
          <a:xfrm>
            <a:off x="939800" y="2136140"/>
            <a:ext cx="6189980" cy="804545"/>
          </a:xfrm>
        </p:spPr>
        <p:txBody>
          <a:bodyPr>
            <a:normAutofit fontScale="90000"/>
          </a:bodyPr>
          <a:p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</a:rPr>
              <a:t>利用中国知网</a:t>
            </a:r>
            <a:b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</a:rPr>
            </a:br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</a:rPr>
              <a:t>高效完成文献检索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764165" y="4392635"/>
            <a:ext cx="1735474" cy="345324"/>
          </a:xfrm>
          <a:prstGeom prst="rect">
            <a:avLst/>
          </a:prstGeom>
        </p:spPr>
        <p:txBody>
          <a:bodyPr vert="horz" wrap="square" lIns="0" tIns="0" rIns="0" bIns="0" rtlCol="0" anchor="ctr">
            <a:normAutofit fontScale="60000"/>
          </a:bodyPr>
          <a:lstStyle>
            <a:lvl1pPr mar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charset="-122"/>
                <a:ea typeface="微软雅黑" charset="-122"/>
                <a:cs typeface="+mn-cs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GB" sz="2400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</a:rPr>
              <a:t>知网研学讲师 高梓婷</a:t>
            </a:r>
            <a:endParaRPr lang="zh-CN" altLang="en-GB" sz="2400" dirty="0">
              <a:solidFill>
                <a:schemeClr val="dk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5" name="图片 4" descr="文本&#10;&#10;中度可信度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500" y="125730"/>
            <a:ext cx="2085975" cy="8267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719" y="125554"/>
            <a:ext cx="1654574" cy="786569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1143009" y="535514"/>
            <a:ext cx="5842038" cy="91017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3600" b="1" spc="60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汉仪旗黑-85S" panose="00020600040101010101" pitchFamily="18" charset="-122"/>
                <a:sym typeface="Arial" panose="020B0604020202020204" pitchFamily="34" charset="0"/>
              </a:rPr>
              <a:t>文献检索思路</a:t>
            </a:r>
            <a:endParaRPr lang="zh-CN" altLang="en-US" sz="3600" b="1" spc="600" dirty="0">
              <a:solidFill>
                <a:schemeClr val="accent1"/>
              </a:solidFill>
              <a:uFillTx/>
              <a:latin typeface="Arial" panose="020B0604020202020204" pitchFamily="34" charset="0"/>
              <a:ea typeface="汉仪旗黑-85S" panose="00020600040101010101" pitchFamily="18" charset="-122"/>
              <a:cs typeface="汉仪旗黑-85S" panose="00020600040101010101" pitchFamily="18" charset="-122"/>
              <a:sym typeface="Arial" panose="020B0604020202020204" pitchFamily="34" charset="0"/>
            </a:endParaRPr>
          </a:p>
        </p:txBody>
      </p:sp>
      <p:cxnSp>
        <p:nvCxnSpPr>
          <p:cNvPr id="10" name="直接连接符 9"/>
          <p:cNvCxnSpPr>
            <a:endCxn id="30" idx="4"/>
          </p:cNvCxnSpPr>
          <p:nvPr>
            <p:custDataLst>
              <p:tags r:id="rId2"/>
            </p:custDataLst>
          </p:nvPr>
        </p:nvCxnSpPr>
        <p:spPr>
          <a:xfrm flipH="1">
            <a:off x="1446060" y="2117726"/>
            <a:ext cx="11408" cy="309561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>
            <a:off x="1157614" y="1932957"/>
            <a:ext cx="576100" cy="5769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charset="-122"/>
            </a:endParaRPr>
          </a:p>
        </p:txBody>
      </p:sp>
      <p:sp>
        <p:nvSpPr>
          <p:cNvPr id="28" name="椭圆 27"/>
          <p:cNvSpPr/>
          <p:nvPr>
            <p:custDataLst>
              <p:tags r:id="rId4"/>
            </p:custDataLst>
          </p:nvPr>
        </p:nvSpPr>
        <p:spPr>
          <a:xfrm>
            <a:off x="1157614" y="3306796"/>
            <a:ext cx="576100" cy="5769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charset="-122"/>
            </a:endParaRPr>
          </a:p>
        </p:txBody>
      </p:sp>
      <p:sp>
        <p:nvSpPr>
          <p:cNvPr id="30" name="椭圆 29"/>
          <p:cNvSpPr/>
          <p:nvPr>
            <p:custDataLst>
              <p:tags r:id="rId5"/>
            </p:custDataLst>
          </p:nvPr>
        </p:nvSpPr>
        <p:spPr>
          <a:xfrm>
            <a:off x="1157614" y="4635818"/>
            <a:ext cx="576100" cy="5769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1183689" y="1984293"/>
            <a:ext cx="562247" cy="474243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en-US" altLang="zh-CN" b="1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charset="-122"/>
              </a:rPr>
              <a:t>01</a:t>
            </a:r>
            <a:endParaRPr lang="en-US" altLang="zh-CN" b="1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7"/>
            </p:custDataLst>
          </p:nvPr>
        </p:nvSpPr>
        <p:spPr>
          <a:xfrm>
            <a:off x="1183689" y="3358131"/>
            <a:ext cx="562247" cy="474243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en-US" altLang="zh-CN" b="1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charset="-122"/>
              </a:rPr>
              <a:t>02</a:t>
            </a:r>
            <a:endParaRPr lang="en-US" altLang="zh-CN" b="1">
              <a:solidFill>
                <a:schemeClr val="lt1"/>
              </a:solidFill>
              <a:uFillTx/>
              <a:latin typeface="Arial" panose="020B0604020202020204" pitchFamily="34" charset="0"/>
              <a:ea typeface="微软雅黑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>
            <a:off x="1183689" y="4687153"/>
            <a:ext cx="562247" cy="474243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en-US" altLang="zh-CN" b="1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charset="-122"/>
              </a:rPr>
              <a:t>03</a:t>
            </a:r>
            <a:endParaRPr lang="en-US" altLang="zh-CN" b="1">
              <a:solidFill>
                <a:schemeClr val="lt1"/>
              </a:solidFill>
              <a:uFillTx/>
              <a:latin typeface="Arial" panose="020B0604020202020204" pitchFamily="34" charset="0"/>
              <a:ea typeface="微软雅黑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1895869" y="1984293"/>
            <a:ext cx="4384713" cy="474243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l"/>
            <a:r>
              <a:rPr lang="zh-CN" altLang="en-US" sz="24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  <a:sym typeface="+mn-ea"/>
              </a:rPr>
              <a:t>检索文献</a:t>
            </a:r>
            <a:endParaRPr lang="zh-CN" altLang="en-US" sz="2400" spc="150" dirty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charset="-122"/>
              <a:sym typeface="+mn-ea"/>
            </a:endParaRPr>
          </a:p>
        </p:txBody>
      </p:sp>
      <p:sp>
        <p:nvSpPr>
          <p:cNvPr id="43" name="文本框 42"/>
          <p:cNvSpPr txBox="1"/>
          <p:nvPr>
            <p:custDataLst>
              <p:tags r:id="rId10"/>
            </p:custDataLst>
          </p:nvPr>
        </p:nvSpPr>
        <p:spPr>
          <a:xfrm>
            <a:off x="1895869" y="3358131"/>
            <a:ext cx="4384713" cy="474243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l"/>
            <a:r>
              <a:rPr lang="zh-CN" altLang="en-US" sz="24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  <a:sym typeface="+mn-ea"/>
              </a:rPr>
              <a:t>筛选与分析文献</a:t>
            </a:r>
            <a:endParaRPr lang="zh-CN" altLang="en-US" sz="2400" spc="150" dirty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charset="-122"/>
              <a:sym typeface="+mn-ea"/>
            </a:endParaRPr>
          </a:p>
        </p:txBody>
      </p:sp>
      <p:sp>
        <p:nvSpPr>
          <p:cNvPr id="44" name="文本框 43"/>
          <p:cNvSpPr txBox="1"/>
          <p:nvPr>
            <p:custDataLst>
              <p:tags r:id="rId11"/>
            </p:custDataLst>
          </p:nvPr>
        </p:nvSpPr>
        <p:spPr>
          <a:xfrm>
            <a:off x="1895869" y="4687153"/>
            <a:ext cx="4384713" cy="474243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l"/>
            <a:r>
              <a:rPr lang="zh-CN" altLang="en-US" sz="24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  <a:sym typeface="+mn-ea"/>
              </a:rPr>
              <a:t>获取更多相关资源</a:t>
            </a:r>
            <a:endParaRPr lang="zh-CN" altLang="en-US" sz="2400" spc="150" dirty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2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</a:rPr>
              <a:t>检索文献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3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dk1">
                    <a:lumMod val="65000"/>
                    <a:lumOff val="35000"/>
                  </a:schemeClr>
                </a:solidFill>
              </a:rPr>
              <a:t>不同检索方式的操作指南</a:t>
            </a:r>
            <a:endParaRPr lang="zh-CN" altLang="en-US">
              <a:solidFill>
                <a:schemeClr val="dk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812806" y="926631"/>
            <a:ext cx="4850765" cy="237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 anchorCtr="0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altLang="zh-CN" sz="8800" b="1" spc="200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ea"/>
                <a:sym typeface="+mn-lt"/>
              </a:rPr>
              <a:t>01</a:t>
            </a:r>
            <a:endParaRPr lang="en-US" altLang="zh-CN" sz="8800" b="1" spc="200" dirty="0">
              <a:solidFill>
                <a:schemeClr val="dk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charset="-122"/>
              <a:cs typeface="+mn-ea"/>
              <a:sym typeface="+mn-lt"/>
            </a:endParaRPr>
          </a:p>
        </p:txBody>
      </p:sp>
      <p:sp>
        <p:nvSpPr>
          <p:cNvPr id="7" name="文本占位符 8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813441" y="3305131"/>
            <a:ext cx="816610" cy="2482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0" rIns="0" bIns="0" rtlCol="0" anchor="ctr">
            <a:normAutofit fontScale="70000"/>
          </a:bodyPr>
          <a:lstStyle>
            <a:lvl1pPr mar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600" b="1" u="none" strike="noStrike" kern="1200" cap="none" spc="11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pc="200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</a:rPr>
              <a:t>Part One</a:t>
            </a:r>
            <a:endParaRPr lang="en-US" altLang="zh-CN" spc="200" dirty="0">
              <a:solidFill>
                <a:schemeClr val="dk1">
                  <a:lumMod val="85000"/>
                  <a:lumOff val="15000"/>
                </a:schemeClr>
              </a:solidFill>
              <a:uFillTx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8" name="图片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30" name="矩形 29"/>
          <p:cNvSpPr/>
          <p:nvPr>
            <p:custDataLst>
              <p:tags r:id="rId5"/>
            </p:custDataLst>
          </p:nvPr>
        </p:nvSpPr>
        <p:spPr>
          <a:xfrm>
            <a:off x="0" y="-1270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</a:endParaRPr>
          </a:p>
        </p:txBody>
      </p:sp>
      <p:sp>
        <p:nvSpPr>
          <p:cNvPr id="31" name="任意多边形: 形状 11"/>
          <p:cNvSpPr/>
          <p:nvPr>
            <p:custDataLst>
              <p:tags r:id="rId6"/>
            </p:custDataLst>
          </p:nvPr>
        </p:nvSpPr>
        <p:spPr>
          <a:xfrm>
            <a:off x="707390" y="-12700"/>
            <a:ext cx="11163300" cy="6858000"/>
          </a:xfrm>
          <a:custGeom>
            <a:avLst/>
            <a:gdLst>
              <a:gd name="connsiteX0" fmla="*/ 1391964 w 11162996"/>
              <a:gd name="connsiteY0" fmla="*/ 0 h 6841459"/>
              <a:gd name="connsiteX1" fmla="*/ 9771032 w 11162996"/>
              <a:gd name="connsiteY1" fmla="*/ 0 h 6841459"/>
              <a:gd name="connsiteX2" fmla="*/ 9888453 w 11162996"/>
              <a:gd name="connsiteY2" fmla="*/ 135555 h 6841459"/>
              <a:gd name="connsiteX3" fmla="*/ 11162996 w 11162996"/>
              <a:gd name="connsiteY3" fmla="*/ 3685906 h 6841459"/>
              <a:gd name="connsiteX4" fmla="*/ 10209764 w 11162996"/>
              <a:gd name="connsiteY4" fmla="*/ 6806575 h 6841459"/>
              <a:gd name="connsiteX5" fmla="*/ 10184957 w 11162996"/>
              <a:gd name="connsiteY5" fmla="*/ 6841459 h 6841459"/>
              <a:gd name="connsiteX6" fmla="*/ 978039 w 11162996"/>
              <a:gd name="connsiteY6" fmla="*/ 6841459 h 6841459"/>
              <a:gd name="connsiteX7" fmla="*/ 953232 w 11162996"/>
              <a:gd name="connsiteY7" fmla="*/ 6806575 h 6841459"/>
              <a:gd name="connsiteX8" fmla="*/ 0 w 11162996"/>
              <a:gd name="connsiteY8" fmla="*/ 3685906 h 6841459"/>
              <a:gd name="connsiteX9" fmla="*/ 1274543 w 11162996"/>
              <a:gd name="connsiteY9" fmla="*/ 135555 h 6841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62996" h="6841459">
                <a:moveTo>
                  <a:pt x="1391964" y="0"/>
                </a:moveTo>
                <a:lnTo>
                  <a:pt x="9771032" y="0"/>
                </a:lnTo>
                <a:lnTo>
                  <a:pt x="9888453" y="135555"/>
                </a:lnTo>
                <a:cubicBezTo>
                  <a:pt x="10684687" y="1100367"/>
                  <a:pt x="11162996" y="2337279"/>
                  <a:pt x="11162996" y="3685906"/>
                </a:cubicBezTo>
                <a:cubicBezTo>
                  <a:pt x="11162996" y="4841872"/>
                  <a:pt x="10811585" y="5915762"/>
                  <a:pt x="10209764" y="6806575"/>
                </a:cubicBezTo>
                <a:lnTo>
                  <a:pt x="10184957" y="6841459"/>
                </a:lnTo>
                <a:lnTo>
                  <a:pt x="978039" y="6841459"/>
                </a:lnTo>
                <a:lnTo>
                  <a:pt x="953232" y="6806575"/>
                </a:lnTo>
                <a:cubicBezTo>
                  <a:pt x="351411" y="5915762"/>
                  <a:pt x="0" y="4841872"/>
                  <a:pt x="0" y="3685906"/>
                </a:cubicBezTo>
                <a:cubicBezTo>
                  <a:pt x="0" y="2337279"/>
                  <a:pt x="478309" y="1100367"/>
                  <a:pt x="1274543" y="13555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</a:endParaRPr>
          </a:p>
        </p:txBody>
      </p:sp>
      <p:sp>
        <p:nvSpPr>
          <p:cNvPr id="32" name="椭圆 31"/>
          <p:cNvSpPr/>
          <p:nvPr>
            <p:custDataLst>
              <p:tags r:id="rId7"/>
            </p:custDataLst>
          </p:nvPr>
        </p:nvSpPr>
        <p:spPr>
          <a:xfrm>
            <a:off x="1096010" y="818515"/>
            <a:ext cx="776605" cy="777240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</a:endParaRPr>
          </a:p>
        </p:txBody>
      </p:sp>
      <p:sp>
        <p:nvSpPr>
          <p:cNvPr id="33" name="椭圆 32"/>
          <p:cNvSpPr/>
          <p:nvPr>
            <p:custDataLst>
              <p:tags r:id="rId8"/>
            </p:custDataLst>
          </p:nvPr>
        </p:nvSpPr>
        <p:spPr>
          <a:xfrm>
            <a:off x="1340485" y="944245"/>
            <a:ext cx="776605" cy="77724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</a:endParaRPr>
          </a:p>
        </p:txBody>
      </p:sp>
      <p:sp>
        <p:nvSpPr>
          <p:cNvPr id="36" name="椭圆 35"/>
          <p:cNvSpPr/>
          <p:nvPr>
            <p:custDataLst>
              <p:tags r:id="rId9"/>
            </p:custDataLst>
          </p:nvPr>
        </p:nvSpPr>
        <p:spPr>
          <a:xfrm>
            <a:off x="1508125" y="5896610"/>
            <a:ext cx="765175" cy="765175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</a:endParaRPr>
          </a:p>
        </p:txBody>
      </p:sp>
      <p:grpSp>
        <p:nvGrpSpPr>
          <p:cNvPr id="2" name="组合 1"/>
          <p:cNvGrpSpPr/>
          <p:nvPr>
            <p:custDataLst>
              <p:tags r:id="rId10"/>
            </p:custDataLst>
          </p:nvPr>
        </p:nvGrpSpPr>
        <p:grpSpPr>
          <a:xfrm>
            <a:off x="10013950" y="4904105"/>
            <a:ext cx="1777365" cy="1687830"/>
            <a:chOff x="14021" y="6063"/>
            <a:chExt cx="4548" cy="4318"/>
          </a:xfrm>
        </p:grpSpPr>
        <p:sp>
          <p:nvSpPr>
            <p:cNvPr id="3" name="椭圆 2"/>
            <p:cNvSpPr/>
            <p:nvPr>
              <p:custDataLst>
                <p:tags r:id="rId11"/>
              </p:custDataLst>
            </p:nvPr>
          </p:nvSpPr>
          <p:spPr>
            <a:xfrm>
              <a:off x="14999" y="6811"/>
              <a:ext cx="3571" cy="3571"/>
            </a:xfrm>
            <a:prstGeom prst="ellipse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charset="0"/>
                <a:ea typeface="微软雅黑" charset="-122"/>
                <a:cs typeface="微软雅黑" charset="0"/>
              </a:endParaRPr>
            </a:p>
          </p:txBody>
        </p:sp>
        <p:sp>
          <p:nvSpPr>
            <p:cNvPr id="8" name="椭圆 3"/>
            <p:cNvSpPr/>
            <p:nvPr>
              <p:custDataLst>
                <p:tags r:id="rId12"/>
              </p:custDataLst>
            </p:nvPr>
          </p:nvSpPr>
          <p:spPr>
            <a:xfrm>
              <a:off x="14021" y="6063"/>
              <a:ext cx="2650" cy="2650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charset="0"/>
                <a:ea typeface="微软雅黑" charset="-122"/>
                <a:cs typeface="微软雅黑" charset="0"/>
              </a:endParaRPr>
            </a:p>
          </p:txBody>
        </p:sp>
      </p:grpSp>
      <p:sp>
        <p:nvSpPr>
          <p:cNvPr id="37" name="矩形 36"/>
          <p:cNvSpPr/>
          <p:nvPr>
            <p:custDataLst>
              <p:tags r:id="rId13"/>
            </p:custDataLst>
          </p:nvPr>
        </p:nvSpPr>
        <p:spPr>
          <a:xfrm>
            <a:off x="2690368" y="2153249"/>
            <a:ext cx="681127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</a:endParaRPr>
          </a:p>
        </p:txBody>
      </p:sp>
      <p:sp>
        <p:nvSpPr>
          <p:cNvPr id="9" name="文本框 4"/>
          <p:cNvSpPr txBox="1"/>
          <p:nvPr>
            <p:custDataLst>
              <p:tags r:id="rId14"/>
            </p:custDataLst>
          </p:nvPr>
        </p:nvSpPr>
        <p:spPr>
          <a:xfrm>
            <a:off x="1523968" y="1066720"/>
            <a:ext cx="9144064" cy="828093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b="1" spc="280">
                <a:solidFill>
                  <a:schemeClr val="accent1"/>
                </a:solidFill>
                <a:uFillTx/>
                <a:latin typeface="微软雅黑" charset="0"/>
                <a:ea typeface="微软雅黑" charset="-122"/>
              </a:rPr>
              <a:t>我们进入学术世界的入口</a:t>
            </a:r>
            <a:endParaRPr lang="zh-CN" altLang="en-US" sz="4400" b="1" spc="280">
              <a:solidFill>
                <a:schemeClr val="accent1"/>
              </a:solidFill>
              <a:uFillTx/>
              <a:latin typeface="微软雅黑" charset="0"/>
              <a:ea typeface="微软雅黑" charset="-122"/>
            </a:endParaRPr>
          </a:p>
        </p:txBody>
      </p:sp>
      <p:pic>
        <p:nvPicPr>
          <p:cNvPr id="10" name="图片 6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16"/>
          <a:srcRect t="6283" b="6283"/>
          <a:stretch>
            <a:fillRect/>
          </a:stretch>
        </p:blipFill>
        <p:spPr>
          <a:xfrm>
            <a:off x="1523969" y="2504430"/>
            <a:ext cx="9144063" cy="328684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00" h="4080">
                <a:moveTo>
                  <a:pt x="0" y="0"/>
                </a:moveTo>
                <a:lnTo>
                  <a:pt x="14400" y="0"/>
                </a:lnTo>
                <a:lnTo>
                  <a:pt x="14400" y="4080"/>
                </a:lnTo>
                <a:lnTo>
                  <a:pt x="0" y="40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矩形 3"/>
          <p:cNvSpPr/>
          <p:nvPr/>
        </p:nvSpPr>
        <p:spPr>
          <a:xfrm>
            <a:off x="3157855" y="3184525"/>
            <a:ext cx="6021705" cy="103505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>
            <a:glow rad="63500">
              <a:srgbClr val="FFFF00">
                <a:alpha val="40000"/>
              </a:srgbClr>
            </a:glo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8595" y="875030"/>
            <a:ext cx="11814810" cy="62598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19985" y="266700"/>
            <a:ext cx="8031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spc="12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等一下，先不着急检索文献，我们试着从基础概念入手 </a:t>
            </a:r>
            <a:endParaRPr lang="zh-CN" altLang="en-US" sz="2400" spc="1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16990" y="2245360"/>
            <a:ext cx="1102995" cy="459740"/>
          </a:xfrm>
          <a:prstGeom prst="rect">
            <a:avLst/>
          </a:prstGeom>
          <a:solidFill>
            <a:srgbClr val="000000">
              <a:alpha val="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68045"/>
            <a:ext cx="12192000" cy="57435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59965" y="266700"/>
            <a:ext cx="6431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spc="12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从概念入手 了解检索方向的基础相关性知识</a:t>
            </a:r>
            <a:endParaRPr lang="zh-CN" altLang="en-US" sz="2400" spc="1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80565" y="2067560"/>
            <a:ext cx="1716405" cy="414655"/>
          </a:xfrm>
          <a:prstGeom prst="rect">
            <a:avLst/>
          </a:prstGeom>
          <a:solidFill>
            <a:srgbClr val="000000">
              <a:alpha val="0"/>
            </a:srgb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" name="直接连接符 1"/>
          <p:cNvCxnSpPr>
            <a:endCxn id="3" idx="1"/>
          </p:cNvCxnSpPr>
          <p:nvPr/>
        </p:nvCxnSpPr>
        <p:spPr>
          <a:xfrm flipV="1">
            <a:off x="3665220" y="1936115"/>
            <a:ext cx="1601470" cy="414655"/>
          </a:xfrm>
          <a:prstGeom prst="line">
            <a:avLst/>
          </a:prstGeom>
          <a:ln w="28575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266690" y="1613535"/>
            <a:ext cx="3790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5"/>
                </a:solidFill>
              </a:rPr>
              <a:t>从知识元概念库、工具书库中提取出相关知识</a:t>
            </a:r>
            <a:endParaRPr lang="zh-CN" altLang="en-US">
              <a:solidFill>
                <a:schemeClr val="accent5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035" y="2850515"/>
            <a:ext cx="7590155" cy="344233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994025" y="2948940"/>
            <a:ext cx="1716405" cy="414655"/>
          </a:xfrm>
          <a:prstGeom prst="rect">
            <a:avLst/>
          </a:prstGeom>
          <a:solidFill>
            <a:srgbClr val="000000">
              <a:alpha val="0"/>
            </a:srgb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710430" y="2279650"/>
            <a:ext cx="818515" cy="854710"/>
          </a:xfrm>
          <a:prstGeom prst="line">
            <a:avLst/>
          </a:prstGeom>
          <a:ln w="28575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90" y="822960"/>
            <a:ext cx="7400290" cy="58115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335" y="845820"/>
            <a:ext cx="8495665" cy="57658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92730" y="3124835"/>
            <a:ext cx="5741670" cy="608965"/>
          </a:xfrm>
          <a:prstGeom prst="rect">
            <a:avLst/>
          </a:prstGeom>
          <a:gradFill>
            <a:gsLst>
              <a:gs pos="50000">
                <a:srgbClr val="5A80A7"/>
              </a:gs>
              <a:gs pos="0">
                <a:srgbClr val="91AAC4"/>
              </a:gs>
              <a:gs pos="100000">
                <a:srgbClr val="235589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/>
              <a:t>从文献片段中进一步了解该知识元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2259965" y="266700"/>
            <a:ext cx="6431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spc="12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从概念入手 了解检索方向的基础相关性知识</a:t>
            </a:r>
            <a:endParaRPr lang="zh-CN" altLang="en-US" sz="2400" spc="1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4535"/>
            <a:ext cx="12192000" cy="613346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646045" y="2737485"/>
            <a:ext cx="873125" cy="460375"/>
          </a:xfrm>
          <a:prstGeom prst="rect">
            <a:avLst/>
          </a:prstGeom>
          <a:solidFill>
            <a:srgbClr val="000000">
              <a:alpha val="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75" y="4676140"/>
            <a:ext cx="10605135" cy="1016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694690"/>
            <a:ext cx="10706735" cy="61626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78230" y="1410970"/>
            <a:ext cx="1043305" cy="3088640"/>
          </a:xfrm>
          <a:prstGeom prst="rect">
            <a:avLst/>
          </a:prstGeom>
          <a:solidFill>
            <a:srgbClr val="000000">
              <a:alpha val="0"/>
            </a:srgb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连接符 4"/>
          <p:cNvCxnSpPr>
            <a:endCxn id="6" idx="1"/>
          </p:cNvCxnSpPr>
          <p:nvPr/>
        </p:nvCxnSpPr>
        <p:spPr>
          <a:xfrm flipV="1">
            <a:off x="2247265" y="1884680"/>
            <a:ext cx="1764665" cy="486410"/>
          </a:xfrm>
          <a:prstGeom prst="line">
            <a:avLst/>
          </a:prstGeom>
          <a:ln w="28575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011930" y="1562100"/>
            <a:ext cx="3730625" cy="645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>
                <a:solidFill>
                  <a:schemeClr val="accent5"/>
                </a:solidFill>
              </a:rPr>
              <a:t>进入知网方法库，从定义、应用、特点等多角度了解方法</a:t>
            </a:r>
            <a:endParaRPr lang="en-US" altLang="zh-CN">
              <a:solidFill>
                <a:schemeClr val="accent5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07920" y="250190"/>
            <a:ext cx="6431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spc="12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从概念入手 了解检索方向的基础相关性知识</a:t>
            </a:r>
            <a:endParaRPr lang="zh-CN" altLang="en-US" sz="2400" spc="12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4541520" y="1773936"/>
            <a:ext cx="6995160" cy="4171188"/>
          </a:xfrm>
          <a:prstGeom prst="rect">
            <a:avLst/>
          </a:prstGeom>
          <a:noFill/>
          <a:ln w="19050">
            <a:solidFill>
              <a:schemeClr val="accent1">
                <a:alpha val="2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  <a:sym typeface="+mn-ea"/>
            </a:endParaRPr>
          </a:p>
        </p:txBody>
      </p:sp>
      <p:sp>
        <p:nvSpPr>
          <p:cNvPr id="15" name="矩形 12"/>
          <p:cNvSpPr/>
          <p:nvPr>
            <p:custDataLst>
              <p:tags r:id="rId6"/>
            </p:custDataLst>
          </p:nvPr>
        </p:nvSpPr>
        <p:spPr>
          <a:xfrm>
            <a:off x="716280" y="1773936"/>
            <a:ext cx="3368040" cy="4171188"/>
          </a:xfrm>
          <a:prstGeom prst="rect">
            <a:avLst/>
          </a:prstGeom>
          <a:noFill/>
          <a:ln w="19050">
            <a:solidFill>
              <a:schemeClr val="accent1">
                <a:alpha val="2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  <a:sym typeface="+mn-ea"/>
            </a:endParaRPr>
          </a:p>
        </p:txBody>
      </p:sp>
      <p:sp>
        <p:nvSpPr>
          <p:cNvPr id="16" name="矩形 14"/>
          <p:cNvSpPr/>
          <p:nvPr>
            <p:custDataLst>
              <p:tags r:id="rId7"/>
            </p:custDataLst>
          </p:nvPr>
        </p:nvSpPr>
        <p:spPr>
          <a:xfrm>
            <a:off x="868680" y="1926336"/>
            <a:ext cx="3368040" cy="4171188"/>
          </a:xfrm>
          <a:prstGeom prst="rect">
            <a:avLst/>
          </a:prstGeom>
          <a:solidFill>
            <a:schemeClr val="lt2"/>
          </a:solidFill>
          <a:ln w="19050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4693920" y="1926336"/>
            <a:ext cx="6995160" cy="4171188"/>
          </a:xfrm>
          <a:prstGeom prst="rect">
            <a:avLst/>
          </a:prstGeom>
          <a:solidFill>
            <a:schemeClr val="lt2"/>
          </a:solidFill>
          <a:ln w="19050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  <a:sym typeface="+mn-ea"/>
            </a:endParaRPr>
          </a:p>
        </p:txBody>
      </p:sp>
      <p:sp>
        <p:nvSpPr>
          <p:cNvPr id="18" name="文本框 2"/>
          <p:cNvSpPr txBox="1"/>
          <p:nvPr>
            <p:custDataLst>
              <p:tags r:id="rId9"/>
            </p:custDataLst>
          </p:nvPr>
        </p:nvSpPr>
        <p:spPr>
          <a:xfrm>
            <a:off x="609600" y="609480"/>
            <a:ext cx="10972800" cy="854226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240" dirty="0">
                <a:solidFill>
                  <a:schemeClr val="accent1"/>
                </a:solidFill>
                <a:uFillTx/>
                <a:latin typeface="微软雅黑" charset="0"/>
                <a:ea typeface="微软雅黑" charset="-122"/>
                <a:cs typeface="微软雅黑" charset="0"/>
                <a:sym typeface="+mn-ea"/>
              </a:rPr>
              <a:t>从概念入手 了解学科领域的基础相关性知识</a:t>
            </a:r>
            <a:endParaRPr lang="zh-CN" altLang="en-US" sz="4000" b="1" spc="240" dirty="0">
              <a:solidFill>
                <a:schemeClr val="accent1"/>
              </a:solidFill>
              <a:uFillTx/>
              <a:latin typeface="微软雅黑" charset="0"/>
              <a:ea typeface="微软雅黑" charset="-122"/>
              <a:cs typeface="微软雅黑" charset="0"/>
              <a:sym typeface="+mn-ea"/>
            </a:endParaRPr>
          </a:p>
        </p:txBody>
      </p:sp>
      <p:sp>
        <p:nvSpPr>
          <p:cNvPr id="19" name="Title 6"/>
          <p:cNvSpPr txBox="1"/>
          <p:nvPr>
            <p:custDataLst>
              <p:tags r:id="rId10"/>
            </p:custDataLst>
          </p:nvPr>
        </p:nvSpPr>
        <p:spPr>
          <a:xfrm>
            <a:off x="1066800" y="2171700"/>
            <a:ext cx="2971800" cy="36804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20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0"/>
                <a:sym typeface="+mn-ea"/>
              </a:rPr>
              <a:t>why?</a:t>
            </a:r>
            <a:endParaRPr lang="zh-CN" altLang="en-US" sz="20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0"/>
              <a:sym typeface="+mn-ea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lang="zh-CN" altLang="en-US" sz="20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0"/>
                <a:sym typeface="+mn-ea"/>
              </a:rPr>
              <a:t>1. 巩固好基础概念，才更有把握去检索与筛选文献</a:t>
            </a:r>
            <a:endParaRPr lang="zh-CN" altLang="en-US" sz="20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0"/>
              <a:sym typeface="+mn-ea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20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0"/>
                <a:sym typeface="+mn-ea"/>
              </a:rPr>
              <a:t>2. </a:t>
            </a:r>
            <a:r>
              <a:rPr lang="zh-CN" altLang="en-US" sz="20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0"/>
                <a:sym typeface="+mn-ea"/>
              </a:rPr>
              <a:t>找准检索关键词，才能更准确的检索到对应文献</a:t>
            </a:r>
            <a:endParaRPr lang="zh-CN" altLang="en-US" sz="20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0"/>
              <a:sym typeface="+mn-ea"/>
            </a:endParaRPr>
          </a:p>
        </p:txBody>
      </p:sp>
      <p:sp>
        <p:nvSpPr>
          <p:cNvPr id="20" name="Title 6"/>
          <p:cNvSpPr txBox="1"/>
          <p:nvPr>
            <p:custDataLst>
              <p:tags r:id="rId11"/>
            </p:custDataLst>
          </p:nvPr>
        </p:nvSpPr>
        <p:spPr>
          <a:xfrm>
            <a:off x="5105400" y="2171700"/>
            <a:ext cx="6366510" cy="36804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55600" lvl="0" indent="-3556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0"/>
                <a:sym typeface="+mn-ea"/>
              </a:rPr>
              <a:t>找出每个概念的不同表达（同义词，近义词，相关词）eg：单复数、缩写等</a:t>
            </a:r>
            <a:endParaRPr lang="zh-CN" altLang="en-US" sz="2000" spc="1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0"/>
              <a:sym typeface="+mn-ea"/>
            </a:endParaRPr>
          </a:p>
          <a:p>
            <a:pPr marL="355600" lvl="1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pc="200" dirty="0">
                <a:ln w="3175">
                  <a:noFill/>
                  <a:prstDash val="dash"/>
                </a:ln>
                <a:solidFill>
                  <a:schemeClr val="accent1"/>
                </a:solidFill>
                <a:uFillTx/>
                <a:latin typeface="微软雅黑" charset="0"/>
                <a:ea typeface="微软雅黑" charset="-122"/>
                <a:cs typeface="微软雅黑" charset="0"/>
              </a:rPr>
              <a:t>———否则可能出现检索结果过少的情况</a:t>
            </a:r>
            <a:endParaRPr lang="zh-CN" altLang="en-US" spc="2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0"/>
            </a:endParaRPr>
          </a:p>
          <a:p>
            <a:pPr marL="355600" lvl="0" indent="-3556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0"/>
                <a:sym typeface="+mn-ea"/>
              </a:rPr>
              <a:t>选择专业的、通用的、专指的、有代表性的词</a:t>
            </a:r>
            <a:endParaRPr lang="zh-CN" altLang="en-US" sz="2000" spc="1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0"/>
              <a:sym typeface="+mn-ea"/>
            </a:endParaRPr>
          </a:p>
          <a:p>
            <a:pPr marL="355600" lvl="1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pc="200" dirty="0">
                <a:ln w="3175">
                  <a:noFill/>
                  <a:prstDash val="dash"/>
                </a:ln>
                <a:solidFill>
                  <a:schemeClr val="accent1"/>
                </a:solidFill>
                <a:uFillTx/>
                <a:latin typeface="微软雅黑" charset="0"/>
                <a:ea typeface="微软雅黑" charset="-122"/>
                <a:cs typeface="微软雅黑" charset="0"/>
                <a:sym typeface="+mn-ea"/>
              </a:rPr>
              <a:t>———否则可能出现检索结果不契合研究方向的情况</a:t>
            </a:r>
            <a:endParaRPr lang="zh-CN" altLang="en-US" spc="2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0"/>
              <a:sym typeface="+mn-ea"/>
            </a:endParaRPr>
          </a:p>
          <a:p>
            <a:pPr marL="355600" lvl="0" indent="-3556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0"/>
                <a:sym typeface="+mn-ea"/>
              </a:rPr>
              <a:t>避免使用含义模糊的、一词多义的检索词</a:t>
            </a:r>
            <a:endParaRPr lang="zh-CN" altLang="en-US" sz="2000" spc="1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0"/>
              <a:sym typeface="+mn-ea"/>
            </a:endParaRPr>
          </a:p>
          <a:p>
            <a:pPr marL="355600" lvl="1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pc="200" dirty="0">
                <a:ln w="3175">
                  <a:noFill/>
                  <a:prstDash val="dash"/>
                </a:ln>
                <a:solidFill>
                  <a:schemeClr val="accent1"/>
                </a:solidFill>
                <a:uFillTx/>
                <a:latin typeface="微软雅黑" charset="0"/>
                <a:ea typeface="微软雅黑" charset="-122"/>
                <a:cs typeface="微软雅黑" charset="0"/>
                <a:sym typeface="+mn-ea"/>
              </a:rPr>
              <a:t>———否则可能出现检索结果过多、各类文献混杂的情况</a:t>
            </a:r>
            <a:endParaRPr lang="zh-CN" altLang="en-US" spc="200" dirty="0">
              <a:ln w="3175">
                <a:noFill/>
                <a:prstDash val="dash"/>
              </a:ln>
              <a:solidFill>
                <a:schemeClr val="accent1"/>
              </a:solidFill>
              <a:uFillTx/>
              <a:latin typeface="微软雅黑" charset="0"/>
              <a:ea typeface="微软雅黑" charset="-122"/>
              <a:cs typeface="微软雅黑" charset="0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>
            <p:custDataLst>
              <p:tags r:id="rId1"/>
            </p:custDataLst>
          </p:nvPr>
        </p:nvGrpSpPr>
        <p:grpSpPr>
          <a:xfrm flipH="1">
            <a:off x="10771679" y="5748925"/>
            <a:ext cx="1164242" cy="871475"/>
            <a:chOff x="2075381" y="2700918"/>
            <a:chExt cx="2273053" cy="1701460"/>
          </a:xfrm>
        </p:grpSpPr>
        <p:sp>
          <p:nvSpPr>
            <p:cNvPr id="15" name="椭圆 14"/>
            <p:cNvSpPr/>
            <p:nvPr userDrawn="1">
              <p:custDataLst>
                <p:tags r:id="rId2"/>
              </p:custDataLst>
            </p:nvPr>
          </p:nvSpPr>
          <p:spPr>
            <a:xfrm>
              <a:off x="2075381" y="2700918"/>
              <a:ext cx="1701459" cy="1701460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 userDrawn="1">
              <p:custDataLst>
                <p:tags r:id="rId3"/>
              </p:custDataLst>
            </p:nvPr>
          </p:nvSpPr>
          <p:spPr>
            <a:xfrm>
              <a:off x="3024073" y="2985079"/>
              <a:ext cx="1324361" cy="1324362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endParaRPr>
            </a:p>
          </p:txBody>
        </p:sp>
      </p:grpSp>
      <p:sp>
        <p:nvSpPr>
          <p:cNvPr id="13" name="矩形 12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5955030" y="2265686"/>
            <a:ext cx="1066800" cy="30480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10375900" y="5049514"/>
            <a:ext cx="1066800" cy="3048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10"/>
          <p:cNvSpPr/>
          <p:nvPr>
            <p:custDataLst>
              <p:tags r:id="rId7"/>
            </p:custDataLst>
          </p:nvPr>
        </p:nvSpPr>
        <p:spPr>
          <a:xfrm>
            <a:off x="6238875" y="2423166"/>
            <a:ext cx="4876800" cy="2773667"/>
          </a:xfrm>
          <a:prstGeom prst="rect">
            <a:avLst/>
          </a:prstGeom>
          <a:noFill/>
          <a:ln w="25400">
            <a:solidFill>
              <a:schemeClr val="accent1">
                <a:alpha val="63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l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2779395" y="1046480"/>
            <a:ext cx="6632575" cy="67881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pc="18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心里有底了，检索也可以正式开始了</a:t>
            </a:r>
            <a:r>
              <a:rPr lang="en-US" altLang="zh-CN" sz="2400" b="1" spc="18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......</a:t>
            </a:r>
            <a:endParaRPr lang="en-US" altLang="zh-CN" sz="2400" b="1" spc="180" dirty="0">
              <a:solidFill>
                <a:schemeClr val="accent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2" name="Title 6"/>
          <p:cNvSpPr txBox="1"/>
          <p:nvPr>
            <p:custDataLst>
              <p:tags r:id="rId9"/>
            </p:custDataLst>
          </p:nvPr>
        </p:nvSpPr>
        <p:spPr>
          <a:xfrm>
            <a:off x="6553200" y="2880366"/>
            <a:ext cx="4267200" cy="185926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55600" lvl="0" indent="-3556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charset="-122"/>
              </a:rPr>
              <a:t>知网提供哪几种检索方式？</a:t>
            </a:r>
            <a:endParaRPr lang="zh-CN" altLang="en-US" sz="2000" spc="12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charset="-122"/>
            </a:endParaRPr>
          </a:p>
          <a:p>
            <a:pPr marL="355600" lvl="0" indent="-3556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charset="-122"/>
              </a:rPr>
              <a:t>你最常用那种检索方式？</a:t>
            </a:r>
            <a:endParaRPr lang="zh-CN" altLang="en-US" sz="2000" spc="12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330" y="2880360"/>
            <a:ext cx="4380865" cy="149415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" name="矩形 86"/>
          <p:cNvSpPr/>
          <p:nvPr/>
        </p:nvSpPr>
        <p:spPr>
          <a:xfrm>
            <a:off x="0" y="2458720"/>
            <a:ext cx="12192000" cy="178689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0" name="直接连接符 19"/>
          <p:cNvCxnSpPr/>
          <p:nvPr>
            <p:custDataLst>
              <p:tags r:id="rId1"/>
            </p:custDataLst>
          </p:nvPr>
        </p:nvCxnSpPr>
        <p:spPr>
          <a:xfrm>
            <a:off x="1494849" y="6502814"/>
            <a:ext cx="8974317" cy="18854"/>
          </a:xfrm>
          <a:prstGeom prst="line">
            <a:avLst/>
          </a:prstGeom>
          <a:ln>
            <a:solidFill>
              <a:srgbClr val="000000">
                <a:lumMod val="50000"/>
                <a:lumOff val="50000"/>
              </a:srgb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09288" y="5552296"/>
            <a:ext cx="10346094" cy="7045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>
                <a:latin typeface="Arial" panose="020B0604020202020204" pitchFamily="34" charset="0"/>
                <a:ea typeface="微软雅黑" charset="-122"/>
                <a:cs typeface="Arial" panose="020B0604020202020204" pitchFamily="34" charset="0"/>
              </a:defRPr>
            </a:lvl1pPr>
          </a:lstStyle>
          <a:p>
            <a:r>
              <a:rPr lang="zh-CN" altLang="en-US" spc="300">
                <a:latin typeface="微软雅黑" charset="-122"/>
                <a:ea typeface="微软雅黑" charset="-122"/>
                <a:cs typeface="+mn-ea"/>
              </a:rPr>
              <a:t>多种检索方式满足不同检索需求</a:t>
            </a:r>
            <a:endParaRPr lang="zh-CN" altLang="en-US" spc="300">
              <a:latin typeface="微软雅黑" charset="-122"/>
              <a:ea typeface="微软雅黑" charset="-122"/>
              <a:cs typeface="+mn-ea"/>
            </a:endParaRPr>
          </a:p>
        </p:txBody>
      </p:sp>
      <p:sp>
        <p:nvSpPr>
          <p:cNvPr id="22" name="平行四边形 21"/>
          <p:cNvSpPr/>
          <p:nvPr>
            <p:custDataLst>
              <p:tags r:id="rId3"/>
            </p:custDataLst>
          </p:nvPr>
        </p:nvSpPr>
        <p:spPr>
          <a:xfrm>
            <a:off x="4885690" y="248285"/>
            <a:ext cx="1660525" cy="840740"/>
          </a:xfrm>
          <a:prstGeom prst="parallelogram">
            <a:avLst/>
          </a:prstGeom>
          <a:solidFill>
            <a:srgbClr val="4D576B">
              <a:lumMod val="75000"/>
            </a:srgbClr>
          </a:solidFill>
          <a:ln>
            <a:noFill/>
          </a:ln>
        </p:spPr>
        <p:style>
          <a:lnRef idx="2">
            <a:srgbClr val="1AA3AA">
              <a:shade val="50000"/>
            </a:srgbClr>
          </a:lnRef>
          <a:fillRef idx="1">
            <a:srgbClr val="1AA3AA"/>
          </a:fillRef>
          <a:effectRef idx="0">
            <a:srgbClr val="1AA3AA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en-US" altLang="zh-CN" sz="2000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4" name="平行四边形 23"/>
          <p:cNvSpPr/>
          <p:nvPr>
            <p:custDataLst>
              <p:tags r:id="rId4"/>
            </p:custDataLst>
          </p:nvPr>
        </p:nvSpPr>
        <p:spPr>
          <a:xfrm>
            <a:off x="2346325" y="2285365"/>
            <a:ext cx="1744345" cy="840740"/>
          </a:xfrm>
          <a:prstGeom prst="parallelogram">
            <a:avLst/>
          </a:prstGeom>
          <a:solidFill>
            <a:srgbClr val="1F74AD"/>
          </a:solidFill>
          <a:ln>
            <a:noFill/>
          </a:ln>
        </p:spPr>
        <p:style>
          <a:lnRef idx="2">
            <a:srgbClr val="1AA3AA">
              <a:shade val="50000"/>
            </a:srgbClr>
          </a:lnRef>
          <a:fillRef idx="1">
            <a:srgbClr val="1AA3AA"/>
          </a:fillRef>
          <a:effectRef idx="0">
            <a:srgbClr val="1AA3AA"/>
          </a:effectRef>
          <a:fontRef idx="minor">
            <a:sysClr val="window" lastClr="FFFFFF"/>
          </a:fontRef>
        </p:style>
        <p:txBody>
          <a:bodyPr rtlCol="0" anchor="ctr" anchorCtr="1">
            <a:normAutofit/>
          </a:bodyPr>
          <a:lstStyle/>
          <a:p>
            <a:pPr algn="ctr"/>
            <a:endParaRPr lang="en-US" altLang="zh-CN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6" name="平行四边形 25"/>
          <p:cNvSpPr/>
          <p:nvPr>
            <p:custDataLst>
              <p:tags r:id="rId5"/>
            </p:custDataLst>
          </p:nvPr>
        </p:nvSpPr>
        <p:spPr>
          <a:xfrm>
            <a:off x="2269490" y="3697605"/>
            <a:ext cx="1660525" cy="840740"/>
          </a:xfrm>
          <a:prstGeom prst="parallelogram">
            <a:avLst/>
          </a:prstGeom>
          <a:solidFill>
            <a:srgbClr val="3498DB"/>
          </a:solidFill>
          <a:ln>
            <a:noFill/>
          </a:ln>
        </p:spPr>
        <p:style>
          <a:lnRef idx="2">
            <a:srgbClr val="1AA3AA">
              <a:shade val="50000"/>
            </a:srgbClr>
          </a:lnRef>
          <a:fillRef idx="1">
            <a:srgbClr val="1AA3AA"/>
          </a:fillRef>
          <a:effectRef idx="0">
            <a:srgbClr val="1AA3AA"/>
          </a:effectRef>
          <a:fontRef idx="minor">
            <a:sysClr val="window" lastClr="FFFFFF"/>
          </a:fontRef>
        </p:style>
        <p:txBody>
          <a:bodyPr rtlCol="0" anchor="ctr" anchorCtr="1">
            <a:normAutofit/>
          </a:bodyPr>
          <a:lstStyle/>
          <a:p>
            <a:pPr algn="ctr"/>
            <a:endParaRPr lang="en-US" altLang="zh-CN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9" name="平行四边形 28"/>
          <p:cNvSpPr/>
          <p:nvPr>
            <p:custDataLst>
              <p:tags r:id="rId6"/>
            </p:custDataLst>
          </p:nvPr>
        </p:nvSpPr>
        <p:spPr>
          <a:xfrm>
            <a:off x="7305040" y="2285365"/>
            <a:ext cx="1660525" cy="840740"/>
          </a:xfrm>
          <a:prstGeom prst="parallelogram">
            <a:avLst/>
          </a:prstGeom>
          <a:solidFill>
            <a:srgbClr val="69A35B"/>
          </a:solidFill>
          <a:ln>
            <a:noFill/>
          </a:ln>
        </p:spPr>
        <p:style>
          <a:lnRef idx="2">
            <a:srgbClr val="1AA3AA">
              <a:shade val="50000"/>
            </a:srgbClr>
          </a:lnRef>
          <a:fillRef idx="1">
            <a:srgbClr val="1AA3AA"/>
          </a:fillRef>
          <a:effectRef idx="0">
            <a:srgbClr val="1AA3AA"/>
          </a:effectRef>
          <a:fontRef idx="minor">
            <a:sysClr val="window" lastClr="FFFFFF"/>
          </a:fontRef>
        </p:style>
        <p:txBody>
          <a:bodyPr rtlCol="0" anchor="ctr" anchorCtr="1">
            <a:normAutofit/>
          </a:bodyPr>
          <a:lstStyle/>
          <a:p>
            <a:pPr algn="ctr"/>
            <a:endParaRPr lang="en-US" altLang="zh-CN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7"/>
            </p:custDataLst>
          </p:nvPr>
        </p:nvGrpSpPr>
        <p:grpSpPr>
          <a:xfrm rot="0">
            <a:off x="3218180" y="1094740"/>
            <a:ext cx="4928235" cy="2602865"/>
            <a:chOff x="1136499" y="2488586"/>
            <a:chExt cx="9743141" cy="2974080"/>
          </a:xfrm>
        </p:grpSpPr>
        <p:grpSp>
          <p:nvGrpSpPr>
            <p:cNvPr id="34" name="组合 33"/>
            <p:cNvGrpSpPr/>
            <p:nvPr/>
          </p:nvGrpSpPr>
          <p:grpSpPr>
            <a:xfrm rot="10800000">
              <a:off x="1327309" y="2488586"/>
              <a:ext cx="9552331" cy="1205872"/>
              <a:chOff x="3467099" y="3350313"/>
              <a:chExt cx="5257804" cy="1205872"/>
            </a:xfrm>
          </p:grpSpPr>
          <p:cxnSp>
            <p:nvCxnSpPr>
              <p:cNvPr id="37" name="肘形连接符 36"/>
              <p:cNvCxnSpPr/>
              <p:nvPr>
                <p:custDataLst>
                  <p:tags r:id="rId8"/>
                </p:custDataLst>
              </p:nvPr>
            </p:nvCxnSpPr>
            <p:spPr>
              <a:xfrm rot="16200000" flipV="1">
                <a:off x="4178614" y="2638798"/>
                <a:ext cx="1205871" cy="2628902"/>
              </a:xfrm>
              <a:prstGeom prst="bentConnector3">
                <a:avLst/>
              </a:prstGeom>
              <a:ln w="38100">
                <a:solidFill>
                  <a:sysClr val="window" lastClr="FFFFFF">
                    <a:lumMod val="75000"/>
                  </a:sysClr>
                </a:solidFill>
                <a:tailEnd type="triangle"/>
              </a:ln>
            </p:spPr>
            <p:style>
              <a:lnRef idx="1">
                <a:srgbClr val="1F74AD"/>
              </a:lnRef>
              <a:fillRef idx="0">
                <a:srgbClr val="1F74AD"/>
              </a:fillRef>
              <a:effectRef idx="0">
                <a:srgbClr val="1F74AD"/>
              </a:effectRef>
              <a:fontRef idx="minor">
                <a:srgbClr val="000000"/>
              </a:fontRef>
            </p:style>
          </p:cxnSp>
          <p:cxnSp>
            <p:nvCxnSpPr>
              <p:cNvPr id="38" name="肘形连接符 37"/>
              <p:cNvCxnSpPr/>
              <p:nvPr>
                <p:custDataLst>
                  <p:tags r:id="rId9"/>
                </p:custDataLst>
              </p:nvPr>
            </p:nvCxnSpPr>
            <p:spPr>
              <a:xfrm rot="5400000" flipH="1" flipV="1">
                <a:off x="6807516" y="2638798"/>
                <a:ext cx="1205871" cy="2628903"/>
              </a:xfrm>
              <a:prstGeom prst="bentConnector3">
                <a:avLst/>
              </a:prstGeom>
              <a:ln w="38100">
                <a:solidFill>
                  <a:sysClr val="window" lastClr="FFFFFF">
                    <a:lumMod val="75000"/>
                  </a:sysClr>
                </a:solidFill>
                <a:tailEnd type="triangle"/>
              </a:ln>
            </p:spPr>
            <p:style>
              <a:lnRef idx="1">
                <a:srgbClr val="1F74AD"/>
              </a:lnRef>
              <a:fillRef idx="0">
                <a:srgbClr val="1F74AD"/>
              </a:fillRef>
              <a:effectRef idx="0">
                <a:srgbClr val="1F74AD"/>
              </a:effectRef>
              <a:fontRef idx="minor">
                <a:srgbClr val="000000"/>
              </a:fontRef>
            </p:style>
          </p:cxnSp>
        </p:grpSp>
        <p:cxnSp>
          <p:nvCxnSpPr>
            <p:cNvPr id="35" name="肘形连接符 34"/>
            <p:cNvCxnSpPr/>
            <p:nvPr>
              <p:custDataLst>
                <p:tags r:id="rId10"/>
              </p:custDataLst>
            </p:nvPr>
          </p:nvCxnSpPr>
          <p:spPr>
            <a:xfrm rot="5400000" flipV="1">
              <a:off x="831715" y="5155366"/>
              <a:ext cx="612083" cy="2516"/>
            </a:xfrm>
            <a:prstGeom prst="bentConnector3">
              <a:avLst/>
            </a:prstGeom>
            <a:ln w="38100">
              <a:solidFill>
                <a:sysClr val="window" lastClr="FFFFFF">
                  <a:lumMod val="75000"/>
                </a:sysClr>
              </a:solidFill>
              <a:tailEnd type="triangle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</p:grp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5046345" y="379095"/>
            <a:ext cx="1339215" cy="5797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spc="150">
                <a:solidFill>
                  <a:sysClr val="window" lastClr="FFFFFF"/>
                </a:solidFill>
                <a:latin typeface="微软雅黑" charset="-122"/>
                <a:ea typeface="微软雅黑" charset="-122"/>
              </a:rPr>
              <a:t>文献检索</a:t>
            </a:r>
            <a:endParaRPr lang="zh-CN" altLang="en-US" sz="2000" spc="150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2590800" y="2416175"/>
            <a:ext cx="1339215" cy="57975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600" spc="150">
                <a:solidFill>
                  <a:sysClr val="window" lastClr="FFFFFF"/>
                </a:solidFill>
                <a:latin typeface="微软雅黑" charset="-122"/>
                <a:ea typeface="微软雅黑" charset="-122"/>
              </a:rPr>
              <a:t>简单检索</a:t>
            </a:r>
            <a:endParaRPr lang="zh-CN" altLang="en-US" sz="1600" spc="150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2430145" y="3787140"/>
            <a:ext cx="1339215" cy="579755"/>
          </a:xfrm>
          <a:prstGeom prst="rect">
            <a:avLst/>
          </a:prstGeom>
          <a:noFill/>
        </p:spPr>
        <p:txBody>
          <a:bodyPr wrap="square" rtlCol="0" anchor="ctr">
            <a:normAutofit fontScale="8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spc="150">
                <a:solidFill>
                  <a:sysClr val="window" lastClr="FFFFFF"/>
                </a:solidFill>
                <a:latin typeface="微软雅黑" charset="-122"/>
                <a:ea typeface="微软雅黑" charset="-122"/>
              </a:rPr>
              <a:t>结果中检索</a:t>
            </a:r>
            <a:endParaRPr lang="zh-CN" altLang="en-US" sz="2000" spc="150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7465695" y="2416175"/>
            <a:ext cx="1339215" cy="5797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spc="150">
                <a:solidFill>
                  <a:sysClr val="window" lastClr="FFFFFF"/>
                </a:solidFill>
                <a:latin typeface="微软雅黑" charset="-122"/>
                <a:ea typeface="微软雅黑" charset="-122"/>
              </a:rPr>
              <a:t>高级检索</a:t>
            </a:r>
            <a:endParaRPr lang="zh-CN" altLang="en-US" sz="2000" spc="150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69" name="组合 68"/>
          <p:cNvGrpSpPr/>
          <p:nvPr/>
        </p:nvGrpSpPr>
        <p:grpSpPr>
          <a:xfrm rot="0">
            <a:off x="4464050" y="3126105"/>
            <a:ext cx="7016115" cy="2179955"/>
            <a:chOff x="4021" y="3932"/>
            <a:chExt cx="11049" cy="3433"/>
          </a:xfrm>
        </p:grpSpPr>
        <p:sp>
          <p:nvSpPr>
            <p:cNvPr id="70" name="平行四边形 69"/>
            <p:cNvSpPr/>
            <p:nvPr>
              <p:custDataLst>
                <p:tags r:id="rId15"/>
              </p:custDataLst>
            </p:nvPr>
          </p:nvSpPr>
          <p:spPr>
            <a:xfrm>
              <a:off x="4021" y="5945"/>
              <a:ext cx="2807" cy="1421"/>
            </a:xfrm>
            <a:prstGeom prst="parallelogram">
              <a:avLst/>
            </a:prstGeom>
            <a:solidFill>
              <a:srgbClr val="1F74AD"/>
            </a:solidFill>
            <a:ln>
              <a:noFill/>
            </a:ln>
          </p:spPr>
          <p:style>
            <a:lnRef idx="2">
              <a:srgbClr val="1AA3AA">
                <a:shade val="50000"/>
              </a:srgbClr>
            </a:lnRef>
            <a:fillRef idx="1">
              <a:srgbClr val="1AA3AA"/>
            </a:fillRef>
            <a:effectRef idx="0">
              <a:srgbClr val="1AA3AA"/>
            </a:effectRef>
            <a:fontRef idx="minor">
              <a:sysClr val="window" lastClr="FFFFFF"/>
            </a:fontRef>
          </p:style>
          <p:txBody>
            <a:bodyPr rtlCol="0" anchor="ctr" anchorCtr="1">
              <a:normAutofit/>
            </a:bodyPr>
            <a:lstStyle/>
            <a:p>
              <a:pPr algn="ctr"/>
              <a:endParaRPr lang="en-US" altLang="zh-CN">
                <a:solidFill>
                  <a:sysClr val="window" lastClr="FFFFFF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1" name="平行四边形 70"/>
            <p:cNvSpPr/>
            <p:nvPr>
              <p:custDataLst>
                <p:tags r:id="rId16"/>
              </p:custDataLst>
            </p:nvPr>
          </p:nvSpPr>
          <p:spPr>
            <a:xfrm>
              <a:off x="6768" y="5945"/>
              <a:ext cx="2807" cy="1421"/>
            </a:xfrm>
            <a:prstGeom prst="parallelogram">
              <a:avLst/>
            </a:prstGeom>
            <a:solidFill>
              <a:srgbClr val="3498DB"/>
            </a:solidFill>
            <a:ln>
              <a:noFill/>
            </a:ln>
          </p:spPr>
          <p:style>
            <a:lnRef idx="2">
              <a:srgbClr val="1AA3AA">
                <a:shade val="50000"/>
              </a:srgbClr>
            </a:lnRef>
            <a:fillRef idx="1">
              <a:srgbClr val="1AA3AA"/>
            </a:fillRef>
            <a:effectRef idx="0">
              <a:srgbClr val="1AA3AA"/>
            </a:effectRef>
            <a:fontRef idx="minor">
              <a:sysClr val="window" lastClr="FFFFFF"/>
            </a:fontRef>
          </p:style>
          <p:txBody>
            <a:bodyPr rtlCol="0" anchor="ctr" anchorCtr="1">
              <a:normAutofit/>
            </a:bodyPr>
            <a:lstStyle/>
            <a:p>
              <a:pPr algn="ctr"/>
              <a:endParaRPr lang="en-US" altLang="zh-CN">
                <a:solidFill>
                  <a:sysClr val="window" lastClr="FFFFFF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2" name="平行四边形 71"/>
            <p:cNvSpPr/>
            <p:nvPr>
              <p:custDataLst>
                <p:tags r:id="rId17"/>
              </p:custDataLst>
            </p:nvPr>
          </p:nvSpPr>
          <p:spPr>
            <a:xfrm>
              <a:off x="9515" y="5945"/>
              <a:ext cx="2807" cy="1421"/>
            </a:xfrm>
            <a:prstGeom prst="parallelogram">
              <a:avLst/>
            </a:prstGeom>
            <a:solidFill>
              <a:srgbClr val="1AA3AA"/>
            </a:solidFill>
            <a:ln>
              <a:noFill/>
            </a:ln>
          </p:spPr>
          <p:style>
            <a:lnRef idx="2">
              <a:srgbClr val="1AA3AA">
                <a:shade val="50000"/>
              </a:srgbClr>
            </a:lnRef>
            <a:fillRef idx="1">
              <a:srgbClr val="1AA3AA"/>
            </a:fillRef>
            <a:effectRef idx="0">
              <a:srgbClr val="1AA3AA"/>
            </a:effectRef>
            <a:fontRef idx="minor">
              <a:sysClr val="window" lastClr="FFFFFF"/>
            </a:fontRef>
          </p:style>
          <p:txBody>
            <a:bodyPr rtlCol="0" anchor="ctr" anchorCtr="1">
              <a:normAutofit/>
            </a:bodyPr>
            <a:lstStyle/>
            <a:p>
              <a:pPr algn="ctr"/>
              <a:endParaRPr lang="en-US" altLang="zh-CN">
                <a:solidFill>
                  <a:sysClr val="window" lastClr="FFFFFF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3" name="平行四边形 72"/>
            <p:cNvSpPr/>
            <p:nvPr>
              <p:custDataLst>
                <p:tags r:id="rId18"/>
              </p:custDataLst>
            </p:nvPr>
          </p:nvSpPr>
          <p:spPr>
            <a:xfrm>
              <a:off x="12262" y="5945"/>
              <a:ext cx="2807" cy="1421"/>
            </a:xfrm>
            <a:prstGeom prst="parallelogram">
              <a:avLst/>
            </a:prstGeom>
            <a:solidFill>
              <a:srgbClr val="69A35B"/>
            </a:solidFill>
            <a:ln>
              <a:noFill/>
            </a:ln>
          </p:spPr>
          <p:style>
            <a:lnRef idx="2">
              <a:srgbClr val="1AA3AA">
                <a:shade val="50000"/>
              </a:srgbClr>
            </a:lnRef>
            <a:fillRef idx="1">
              <a:srgbClr val="1AA3AA"/>
            </a:fillRef>
            <a:effectRef idx="0">
              <a:srgbClr val="1AA3AA"/>
            </a:effectRef>
            <a:fontRef idx="minor">
              <a:sysClr val="window" lastClr="FFFFFF"/>
            </a:fontRef>
          </p:style>
          <p:txBody>
            <a:bodyPr rtlCol="0" anchor="ctr" anchorCtr="1">
              <a:normAutofit/>
            </a:bodyPr>
            <a:lstStyle/>
            <a:p>
              <a:pPr algn="ctr"/>
              <a:endParaRPr lang="en-US" altLang="zh-CN">
                <a:solidFill>
                  <a:sysClr val="window" lastClr="FFFFFF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74" name="组合 73"/>
            <p:cNvGrpSpPr/>
            <p:nvPr>
              <p:custDataLst>
                <p:tags r:id="rId19"/>
              </p:custDataLst>
            </p:nvPr>
          </p:nvGrpSpPr>
          <p:grpSpPr>
            <a:xfrm>
              <a:off x="5445" y="3932"/>
              <a:ext cx="8168" cy="1784"/>
              <a:chOff x="1327309" y="2488586"/>
              <a:chExt cx="9552331" cy="1205872"/>
            </a:xfrm>
          </p:grpSpPr>
          <p:grpSp>
            <p:nvGrpSpPr>
              <p:cNvPr id="75" name="组合 74"/>
              <p:cNvGrpSpPr/>
              <p:nvPr/>
            </p:nvGrpSpPr>
            <p:grpSpPr>
              <a:xfrm rot="10800000">
                <a:off x="1327309" y="2488586"/>
                <a:ext cx="9552331" cy="1205872"/>
                <a:chOff x="3467099" y="3350313"/>
                <a:chExt cx="5257804" cy="1205872"/>
              </a:xfrm>
            </p:grpSpPr>
            <p:cxnSp>
              <p:nvCxnSpPr>
                <p:cNvPr id="76" name="肘形连接符 75"/>
                <p:cNvCxnSpPr/>
                <p:nvPr>
                  <p:custDataLst>
                    <p:tags r:id="rId20"/>
                  </p:custDataLst>
                </p:nvPr>
              </p:nvCxnSpPr>
              <p:spPr>
                <a:xfrm rot="16200000" flipV="1">
                  <a:off x="4178614" y="2638798"/>
                  <a:ext cx="1205871" cy="2628902"/>
                </a:xfrm>
                <a:prstGeom prst="bentConnector3">
                  <a:avLst/>
                </a:prstGeom>
                <a:ln w="38100">
                  <a:solidFill>
                    <a:sysClr val="window" lastClr="FFFFFF">
                      <a:lumMod val="75000"/>
                    </a:sysClr>
                  </a:solidFill>
                  <a:tailEnd type="triangle"/>
                </a:ln>
              </p:spPr>
              <p:style>
                <a:lnRef idx="1">
                  <a:srgbClr val="1F74AD"/>
                </a:lnRef>
                <a:fillRef idx="0">
                  <a:srgbClr val="1F74AD"/>
                </a:fillRef>
                <a:effectRef idx="0">
                  <a:srgbClr val="1F74AD"/>
                </a:effectRef>
                <a:fontRef idx="minor">
                  <a:srgbClr val="000000"/>
                </a:fontRef>
              </p:style>
            </p:cxnSp>
            <p:cxnSp>
              <p:nvCxnSpPr>
                <p:cNvPr id="77" name="肘形连接符 76"/>
                <p:cNvCxnSpPr/>
                <p:nvPr>
                  <p:custDataLst>
                    <p:tags r:id="rId21"/>
                  </p:custDataLst>
                </p:nvPr>
              </p:nvCxnSpPr>
              <p:spPr>
                <a:xfrm rot="5400000" flipH="1" flipV="1">
                  <a:off x="6807516" y="2638798"/>
                  <a:ext cx="1205871" cy="2628903"/>
                </a:xfrm>
                <a:prstGeom prst="bentConnector3">
                  <a:avLst/>
                </a:prstGeom>
                <a:ln w="38100">
                  <a:solidFill>
                    <a:sysClr val="window" lastClr="FFFFFF">
                      <a:lumMod val="75000"/>
                    </a:sysClr>
                  </a:solidFill>
                  <a:tailEnd type="triangle"/>
                </a:ln>
              </p:spPr>
              <p:style>
                <a:lnRef idx="1">
                  <a:srgbClr val="1F74AD"/>
                </a:lnRef>
                <a:fillRef idx="0">
                  <a:srgbClr val="1F74AD"/>
                </a:fillRef>
                <a:effectRef idx="0">
                  <a:srgbClr val="1F74AD"/>
                </a:effectRef>
                <a:fontRef idx="minor">
                  <a:srgbClr val="000000"/>
                </a:fontRef>
              </p:style>
            </p:cxnSp>
          </p:grpSp>
          <p:cxnSp>
            <p:nvCxnSpPr>
              <p:cNvPr id="78" name="肘形连接符 77"/>
              <p:cNvCxnSpPr/>
              <p:nvPr>
                <p:custDataLst>
                  <p:tags r:id="rId22"/>
                </p:custDataLst>
              </p:nvPr>
            </p:nvCxnSpPr>
            <p:spPr>
              <a:xfrm rot="5400000" flipV="1">
                <a:off x="4211249" y="3374129"/>
                <a:ext cx="612083" cy="2516"/>
              </a:xfrm>
              <a:prstGeom prst="bentConnector3">
                <a:avLst/>
              </a:prstGeom>
              <a:ln w="38100">
                <a:solidFill>
                  <a:sysClr val="window" lastClr="FFFFFF">
                    <a:lumMod val="75000"/>
                  </a:sysClr>
                </a:solidFill>
                <a:tailEnd type="triangle"/>
              </a:ln>
            </p:spPr>
            <p:style>
              <a:lnRef idx="1">
                <a:srgbClr val="1F74AD"/>
              </a:lnRef>
              <a:fillRef idx="0">
                <a:srgbClr val="1F74AD"/>
              </a:fillRef>
              <a:effectRef idx="0">
                <a:srgbClr val="1F74AD"/>
              </a:effectRef>
              <a:fontRef idx="minor">
                <a:srgbClr val="000000"/>
              </a:fontRef>
            </p:style>
          </p:cxnSp>
          <p:cxnSp>
            <p:nvCxnSpPr>
              <p:cNvPr id="79" name="肘形连接符 78"/>
              <p:cNvCxnSpPr/>
              <p:nvPr>
                <p:custDataLst>
                  <p:tags r:id="rId23"/>
                </p:custDataLst>
              </p:nvPr>
            </p:nvCxnSpPr>
            <p:spPr>
              <a:xfrm rot="5400000" flipV="1">
                <a:off x="7402489" y="3384068"/>
                <a:ext cx="612083" cy="2516"/>
              </a:xfrm>
              <a:prstGeom prst="bentConnector3">
                <a:avLst>
                  <a:gd name="adj1" fmla="val 50001"/>
                </a:avLst>
              </a:prstGeom>
              <a:ln w="38100">
                <a:solidFill>
                  <a:sysClr val="window" lastClr="FFFFFF">
                    <a:lumMod val="75000"/>
                  </a:sysClr>
                </a:solidFill>
                <a:tailEnd type="triangle"/>
              </a:ln>
            </p:spPr>
            <p:style>
              <a:lnRef idx="1">
                <a:srgbClr val="1F74AD"/>
              </a:lnRef>
              <a:fillRef idx="0">
                <a:srgbClr val="1F74AD"/>
              </a:fillRef>
              <a:effectRef idx="0">
                <a:srgbClr val="1F74AD"/>
              </a:effectRef>
              <a:fontRef idx="minor">
                <a:srgbClr val="000000"/>
              </a:fontRef>
            </p:style>
          </p:cxnSp>
        </p:grpSp>
        <p:sp>
          <p:nvSpPr>
            <p:cNvPr id="80" name="文本框 79"/>
            <p:cNvSpPr txBox="1"/>
            <p:nvPr>
              <p:custDataLst>
                <p:tags r:id="rId24"/>
              </p:custDataLst>
            </p:nvPr>
          </p:nvSpPr>
          <p:spPr>
            <a:xfrm>
              <a:off x="4293" y="6166"/>
              <a:ext cx="2264" cy="98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spc="150">
                  <a:solidFill>
                    <a:sysClr val="window" lastClr="FFFFFF"/>
                  </a:solidFill>
                  <a:latin typeface="微软雅黑" charset="-122"/>
                  <a:ea typeface="微软雅黑" charset="-122"/>
                </a:rPr>
                <a:t>高级检索</a:t>
              </a:r>
              <a:endParaRPr lang="zh-CN" altLang="en-US" sz="2000" spc="150">
                <a:solidFill>
                  <a:sysClr val="window" lastClr="FFFFFF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1" name="文本框 80"/>
            <p:cNvSpPr txBox="1"/>
            <p:nvPr>
              <p:custDataLst>
                <p:tags r:id="rId25"/>
              </p:custDataLst>
            </p:nvPr>
          </p:nvSpPr>
          <p:spPr>
            <a:xfrm>
              <a:off x="7040" y="6166"/>
              <a:ext cx="2264" cy="98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spc="150">
                  <a:solidFill>
                    <a:sysClr val="window" lastClr="FFFFFF"/>
                  </a:solidFill>
                  <a:latin typeface="微软雅黑" charset="-122"/>
                  <a:ea typeface="微软雅黑" charset="-122"/>
                </a:rPr>
                <a:t>专业检索</a:t>
              </a:r>
              <a:endParaRPr lang="zh-CN" altLang="en-US" sz="2000" spc="150">
                <a:solidFill>
                  <a:sysClr val="window" lastClr="FFFFFF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2" name="文本框 81"/>
            <p:cNvSpPr txBox="1"/>
            <p:nvPr>
              <p:custDataLst>
                <p:tags r:id="rId26"/>
              </p:custDataLst>
            </p:nvPr>
          </p:nvSpPr>
          <p:spPr>
            <a:xfrm>
              <a:off x="9787" y="6166"/>
              <a:ext cx="2264" cy="98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spc="150">
                  <a:solidFill>
                    <a:sysClr val="window" lastClr="FFFFFF"/>
                  </a:solidFill>
                  <a:latin typeface="微软雅黑" charset="-122"/>
                  <a:ea typeface="微软雅黑" charset="-122"/>
                </a:rPr>
                <a:t>作者检索</a:t>
              </a:r>
              <a:endParaRPr lang="zh-CN" altLang="en-US" sz="2000" spc="150">
                <a:solidFill>
                  <a:sysClr val="window" lastClr="FFFFFF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3" name="文本框 82"/>
            <p:cNvSpPr txBox="1"/>
            <p:nvPr>
              <p:custDataLst>
                <p:tags r:id="rId27"/>
              </p:custDataLst>
            </p:nvPr>
          </p:nvSpPr>
          <p:spPr>
            <a:xfrm>
              <a:off x="12534" y="6166"/>
              <a:ext cx="2264" cy="98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spc="150">
                  <a:solidFill>
                    <a:sysClr val="window" lastClr="FFFFFF"/>
                  </a:solidFill>
                  <a:latin typeface="微软雅黑" charset="-122"/>
                  <a:ea typeface="微软雅黑" charset="-122"/>
                </a:rPr>
                <a:t>句子检索</a:t>
              </a:r>
              <a:endParaRPr lang="zh-CN" altLang="en-US" sz="2000" spc="150">
                <a:solidFill>
                  <a:sysClr val="window" lastClr="FFFFFF"/>
                </a:solidFill>
                <a:latin typeface="微软雅黑" charset="-122"/>
                <a:ea typeface="微软雅黑" charset="-122"/>
              </a:endParaRPr>
            </a:p>
          </p:txBody>
        </p:sp>
      </p:grpSp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 descr="e7d195523061f1c09e9d68d7cf438b91ef959ecb14fc25d26BBA7F7DBC18E55DFF4014AF651F0BF2569D4B6C1DA7F1A4683A481403BD872FC687266AD13265C1DE7C373772FD8728ABDD69ADD03BFF5BE2862BC891DBB79E0B47DAFC0B20EFAF77608A7FC7FF92CC026D93F7E06FB9001E334F7BA7038BEE38ADC10C0B12CB951E4686096DFFE0E7FF8AE1243663E330F405F91E3FFEC22E"/>
          <p:cNvSpPr/>
          <p:nvPr/>
        </p:nvSpPr>
        <p:spPr>
          <a:xfrm>
            <a:off x="444128" y="2514278"/>
            <a:ext cx="5651872" cy="2248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charset="-122"/>
                <a:cs typeface="Arial" panose="020B0604020202020204" pitchFamily="34" charset="0"/>
                <a:sym typeface="Calibri" charset="0"/>
              </a:rPr>
              <a:t>    文献检索，即运用一定的策略和技术获取文献的过程，可以在检索界面上输入</a:t>
            </a:r>
            <a:r>
              <a:rPr lang="zh-CN" altLang="en-US" sz="1865" b="1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charset="-122"/>
                <a:cs typeface="Arial" panose="020B0604020202020204" pitchFamily="34" charset="0"/>
                <a:sym typeface="Calibri" charset="0"/>
              </a:rPr>
              <a:t>检索条件</a:t>
            </a:r>
            <a:r>
              <a:rPr lang="zh-CN" altLang="en-US" sz="18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charset="-122"/>
                <a:cs typeface="Arial" panose="020B0604020202020204" pitchFamily="34" charset="0"/>
                <a:sym typeface="Calibri" charset="0"/>
              </a:rPr>
              <a:t>查找文献（例如：直接输入“机器学习”进行检索）；</a:t>
            </a:r>
            <a:endParaRPr lang="en-US" altLang="zh-CN" sz="1865" dirty="0">
              <a:solidFill>
                <a:schemeClr val="tx1">
                  <a:lumMod val="50000"/>
                  <a:lumOff val="50000"/>
                </a:schemeClr>
              </a:solidFill>
              <a:ea typeface="微软雅黑" charset="-122"/>
              <a:cs typeface="Arial" panose="020B0604020202020204" pitchFamily="34" charset="0"/>
              <a:sym typeface="Calibri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8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charset="-122"/>
                <a:cs typeface="Arial" panose="020B0604020202020204" pitchFamily="34" charset="0"/>
                <a:sym typeface="Calibri" charset="0"/>
              </a:rPr>
              <a:t>也可以通过</a:t>
            </a:r>
            <a:r>
              <a:rPr lang="zh-CN" altLang="en-US" sz="1865" b="1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charset="-122"/>
                <a:cs typeface="Arial" panose="020B0604020202020204" pitchFamily="34" charset="0"/>
                <a:sym typeface="Calibri" charset="0"/>
              </a:rPr>
              <a:t>浏览的方式</a:t>
            </a:r>
            <a:r>
              <a:rPr lang="zh-CN" altLang="en-US" sz="18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charset="-122"/>
                <a:cs typeface="Arial" panose="020B0604020202020204" pitchFamily="34" charset="0"/>
                <a:sym typeface="Calibri" charset="0"/>
              </a:rPr>
              <a:t>找文献</a:t>
            </a:r>
            <a:r>
              <a:rPr lang="en-US" altLang="zh-CN" sz="18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charset="-122"/>
                <a:cs typeface="Arial" panose="020B0604020202020204" pitchFamily="34" charset="0"/>
                <a:sym typeface="Calibri" charset="0"/>
              </a:rPr>
              <a:t> </a:t>
            </a:r>
            <a:r>
              <a:rPr lang="zh-CN" altLang="en-US" sz="18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charset="-122"/>
                <a:cs typeface="Arial" panose="020B0604020202020204" pitchFamily="34" charset="0"/>
                <a:sym typeface="Calibri" charset="0"/>
              </a:rPr>
              <a:t>（例如：通过“名称首字母索引”或“学科分类”等浏览文献）。</a:t>
            </a:r>
            <a:endParaRPr lang="en-US" altLang="zh-CN" sz="1865" dirty="0">
              <a:solidFill>
                <a:schemeClr val="tx1">
                  <a:lumMod val="50000"/>
                  <a:lumOff val="50000"/>
                </a:schemeClr>
              </a:solidFill>
              <a:ea typeface="微软雅黑" charset="-122"/>
              <a:cs typeface="Arial" panose="020B0604020202020204" pitchFamily="34" charset="0"/>
              <a:sym typeface="Calibri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350198" y="1974131"/>
            <a:ext cx="5317732" cy="3519188"/>
            <a:chOff x="4396222" y="1651337"/>
            <a:chExt cx="3730301" cy="2468652"/>
          </a:xfrm>
        </p:grpSpPr>
        <p:sp>
          <p:nvSpPr>
            <p:cNvPr id="3" name="矩形 2"/>
            <p:cNvSpPr/>
            <p:nvPr/>
          </p:nvSpPr>
          <p:spPr>
            <a:xfrm>
              <a:off x="4664891" y="1651337"/>
              <a:ext cx="3461632" cy="2302094"/>
            </a:xfrm>
            <a:prstGeom prst="rect">
              <a:avLst/>
            </a:prstGeom>
            <a:solidFill>
              <a:srgbClr val="E4E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222" y="1817895"/>
              <a:ext cx="3461632" cy="2302094"/>
            </a:xfrm>
            <a:prstGeom prst="rect">
              <a:avLst/>
            </a:prstGeom>
          </p:spPr>
        </p:pic>
      </p:grpSp>
      <p:graphicFrame>
        <p:nvGraphicFramePr>
          <p:cNvPr id="2" name="图示 1"/>
          <p:cNvGraphicFramePr/>
          <p:nvPr/>
        </p:nvGraphicFramePr>
        <p:xfrm>
          <a:off x="690006" y="5099322"/>
          <a:ext cx="4853113" cy="472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本框 3" descr="e7d195523061f1c09e9d68d7cf438b91ef959ecb14fc25d26BBA7F7DBC18E55DFF4014AF651F0BF2569D4B6C1DA7F1A4683A481403BD872FC687266AD13265C1DE7C373772FD8728ABDD69ADD03BFF5BE2862BC891DBB79E0B47DAFC0B20EFAF77608A7FC7FF92CC026D93F7E06FB9001E334F7BA7038BEE38ADC10C0B12CB951E4686096DFFE0E7FF8AE1243663E330F405F91E3FFEC22E"/>
          <p:cNvSpPr txBox="1"/>
          <p:nvPr/>
        </p:nvSpPr>
        <p:spPr>
          <a:xfrm>
            <a:off x="4475745" y="587926"/>
            <a:ext cx="3702341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812165">
              <a:defRPr/>
            </a:pPr>
            <a:r>
              <a:rPr kumimoji="1" lang="zh-CN" altLang="en-US" sz="3735" b="1" kern="0" dirty="0">
                <a:latin typeface="微软雅黑" charset="-122"/>
                <a:ea typeface="微软雅黑" charset="-122"/>
                <a:cs typeface="+mn-ea"/>
                <a:sym typeface="Calibri" charset="0"/>
              </a:rPr>
              <a:t>什么是文献检索？</a:t>
            </a:r>
            <a:endParaRPr kumimoji="1" lang="zh-CN" altLang="en-US" sz="3735" b="1" kern="0" dirty="0">
              <a:latin typeface="微软雅黑" charset="-122"/>
              <a:ea typeface="微软雅黑" charset="-122"/>
              <a:cs typeface="+mn-ea"/>
              <a:sym typeface="Calibri" charset="0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512" y="2161395"/>
            <a:ext cx="10842977" cy="1967152"/>
          </a:xfrm>
          <a:prstGeom prst="rect">
            <a:avLst/>
          </a:prstGeom>
        </p:spPr>
      </p:pic>
      <p:sp>
        <p:nvSpPr>
          <p:cNvPr id="32" name="PA_矩形 7"/>
          <p:cNvSpPr/>
          <p:nvPr>
            <p:custDataLst>
              <p:tags r:id="rId2"/>
            </p:custDataLst>
          </p:nvPr>
        </p:nvSpPr>
        <p:spPr>
          <a:xfrm>
            <a:off x="3092481" y="504910"/>
            <a:ext cx="6007564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65">
              <a:defRPr/>
            </a:pPr>
            <a:r>
              <a:rPr lang="zh-CN" altLang="en-US" sz="3200" b="1" kern="0" dirty="0">
                <a:solidFill>
                  <a:srgbClr val="7787A0"/>
                </a:solidFill>
                <a:latin typeface="微软雅黑"/>
                <a:ea typeface="微软雅黑"/>
              </a:rPr>
              <a:t>简单检索</a:t>
            </a:r>
            <a:endParaRPr lang="zh-CN" altLang="en-US" sz="3200" b="1" kern="0" dirty="0">
              <a:solidFill>
                <a:srgbClr val="7787A0"/>
              </a:solidFill>
              <a:latin typeface="微软雅黑"/>
              <a:ea typeface="微软雅黑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3" y="3004674"/>
            <a:ext cx="960528" cy="385332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57514" y="1631743"/>
            <a:ext cx="2583242" cy="1009261"/>
            <a:chOff x="268135" y="1223807"/>
            <a:chExt cx="1937432" cy="756946"/>
          </a:xfrm>
        </p:grpSpPr>
        <p:grpSp>
          <p:nvGrpSpPr>
            <p:cNvPr id="15" name="组合 14"/>
            <p:cNvGrpSpPr/>
            <p:nvPr/>
          </p:nvGrpSpPr>
          <p:grpSpPr>
            <a:xfrm>
              <a:off x="330212" y="1223807"/>
              <a:ext cx="1875355" cy="756946"/>
              <a:chOff x="533412" y="1236954"/>
              <a:chExt cx="1875355" cy="756946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2002367" y="1460500"/>
                <a:ext cx="406400" cy="533400"/>
                <a:chOff x="2002367" y="1460500"/>
                <a:chExt cx="406400" cy="533400"/>
              </a:xfrm>
            </p:grpSpPr>
            <p:cxnSp>
              <p:nvCxnSpPr>
                <p:cNvPr id="6" name="直接连接符 5"/>
                <p:cNvCxnSpPr/>
                <p:nvPr/>
              </p:nvCxnSpPr>
              <p:spPr>
                <a:xfrm flipV="1">
                  <a:off x="2408767" y="1460500"/>
                  <a:ext cx="0" cy="5334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直接连接符 7"/>
                <p:cNvCxnSpPr/>
                <p:nvPr/>
              </p:nvCxnSpPr>
              <p:spPr>
                <a:xfrm flipH="1">
                  <a:off x="2002367" y="1464733"/>
                  <a:ext cx="406400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矩形: 剪去单角 13"/>
              <p:cNvSpPr/>
              <p:nvPr/>
            </p:nvSpPr>
            <p:spPr>
              <a:xfrm>
                <a:off x="533412" y="1236954"/>
                <a:ext cx="1461537" cy="364063"/>
              </a:xfrm>
              <a:prstGeom prst="snip1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268135" y="1250603"/>
              <a:ext cx="1523494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35" dirty="0">
                  <a:latin typeface="+mj-ea"/>
                  <a:ea typeface="+mj-ea"/>
                </a:rPr>
                <a:t>2.</a:t>
              </a:r>
              <a:r>
                <a:rPr lang="zh-CN" altLang="en-US" sz="2135" dirty="0">
                  <a:latin typeface="+mj-ea"/>
                  <a:ea typeface="+mj-ea"/>
                </a:rPr>
                <a:t>选择检索字段</a:t>
              </a:r>
              <a:endParaRPr lang="zh-CN" altLang="en-US" sz="2135" dirty="0">
                <a:latin typeface="+mj-ea"/>
                <a:ea typeface="+mj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120468" y="3529011"/>
            <a:ext cx="2562552" cy="1309508"/>
            <a:chOff x="3090351" y="2646758"/>
            <a:chExt cx="1921914" cy="982131"/>
          </a:xfrm>
        </p:grpSpPr>
        <p:grpSp>
          <p:nvGrpSpPr>
            <p:cNvPr id="53" name="组合 52"/>
            <p:cNvGrpSpPr/>
            <p:nvPr/>
          </p:nvGrpSpPr>
          <p:grpSpPr>
            <a:xfrm>
              <a:off x="3090351" y="2646758"/>
              <a:ext cx="1921914" cy="982131"/>
              <a:chOff x="2396075" y="800548"/>
              <a:chExt cx="1921914" cy="982131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2396075" y="800548"/>
                <a:ext cx="406400" cy="800100"/>
                <a:chOff x="2396075" y="800548"/>
                <a:chExt cx="406400" cy="800100"/>
              </a:xfrm>
            </p:grpSpPr>
            <p:cxnSp>
              <p:nvCxnSpPr>
                <p:cNvPr id="56" name="直接连接符 55"/>
                <p:cNvCxnSpPr/>
                <p:nvPr/>
              </p:nvCxnSpPr>
              <p:spPr>
                <a:xfrm flipV="1">
                  <a:off x="2396075" y="800548"/>
                  <a:ext cx="0" cy="8001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 flipH="1">
                  <a:off x="2396075" y="1600648"/>
                  <a:ext cx="406400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矩形: 剪去单角 54"/>
              <p:cNvSpPr/>
              <p:nvPr/>
            </p:nvSpPr>
            <p:spPr>
              <a:xfrm>
                <a:off x="2802474" y="1418616"/>
                <a:ext cx="1515515" cy="364063"/>
              </a:xfrm>
              <a:prstGeom prst="snip1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47578" y="3287945"/>
              <a:ext cx="1523494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35" dirty="0">
                  <a:latin typeface="+mj-ea"/>
                  <a:ea typeface="+mj-ea"/>
                </a:rPr>
                <a:t>1.</a:t>
              </a:r>
              <a:r>
                <a:rPr lang="zh-CN" altLang="en-US" sz="2135" dirty="0">
                  <a:latin typeface="+mj-ea"/>
                  <a:ea typeface="+mj-ea"/>
                </a:rPr>
                <a:t>勾选文献类型</a:t>
              </a:r>
              <a:endParaRPr lang="zh-CN" altLang="en-US" sz="2135" dirty="0">
                <a:latin typeface="+mj-ea"/>
                <a:ea typeface="+mj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826013" y="1479038"/>
            <a:ext cx="2737339" cy="1109335"/>
            <a:chOff x="4639743" y="1148752"/>
            <a:chExt cx="2053004" cy="832001"/>
          </a:xfrm>
        </p:grpSpPr>
        <p:grpSp>
          <p:nvGrpSpPr>
            <p:cNvPr id="48" name="组合 47"/>
            <p:cNvGrpSpPr/>
            <p:nvPr/>
          </p:nvGrpSpPr>
          <p:grpSpPr>
            <a:xfrm>
              <a:off x="4639743" y="1148752"/>
              <a:ext cx="2053004" cy="832001"/>
              <a:chOff x="2396075" y="1161899"/>
              <a:chExt cx="2053004" cy="832001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2396075" y="1460500"/>
                <a:ext cx="406400" cy="533400"/>
                <a:chOff x="2396075" y="1460500"/>
                <a:chExt cx="406400" cy="533400"/>
              </a:xfrm>
            </p:grpSpPr>
            <p:cxnSp>
              <p:nvCxnSpPr>
                <p:cNvPr id="51" name="直接连接符 50"/>
                <p:cNvCxnSpPr/>
                <p:nvPr/>
              </p:nvCxnSpPr>
              <p:spPr>
                <a:xfrm flipV="1">
                  <a:off x="2408767" y="1460500"/>
                  <a:ext cx="0" cy="5334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 flipH="1">
                  <a:off x="2396075" y="1460500"/>
                  <a:ext cx="406400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矩形: 剪去单角 49"/>
              <p:cNvSpPr/>
              <p:nvPr/>
            </p:nvSpPr>
            <p:spPr>
              <a:xfrm>
                <a:off x="2802474" y="1161899"/>
                <a:ext cx="1646605" cy="364063"/>
              </a:xfrm>
              <a:prstGeom prst="snip1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5074408" y="1175456"/>
              <a:ext cx="1580000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35" dirty="0">
                  <a:latin typeface="+mj-ea"/>
                  <a:ea typeface="+mj-ea"/>
                </a:rPr>
                <a:t>3.</a:t>
              </a:r>
              <a:r>
                <a:rPr lang="zh-CN" altLang="en-US" sz="2135" dirty="0">
                  <a:latin typeface="+mj-ea"/>
                  <a:ea typeface="+mj-ea"/>
                </a:rPr>
                <a:t> 输入检索内容</a:t>
              </a:r>
              <a:endParaRPr lang="zh-CN" altLang="en-US" sz="2135" dirty="0">
                <a:latin typeface="+mj-ea"/>
                <a:ea typeface="+mj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235204" y="1541262"/>
            <a:ext cx="2453938" cy="1009261"/>
            <a:chOff x="6176403" y="1155946"/>
            <a:chExt cx="1840454" cy="756946"/>
          </a:xfrm>
        </p:grpSpPr>
        <p:grpSp>
          <p:nvGrpSpPr>
            <p:cNvPr id="63" name="组合 62"/>
            <p:cNvGrpSpPr/>
            <p:nvPr/>
          </p:nvGrpSpPr>
          <p:grpSpPr>
            <a:xfrm>
              <a:off x="6176403" y="1155946"/>
              <a:ext cx="1840454" cy="756946"/>
              <a:chOff x="568313" y="1236954"/>
              <a:chExt cx="1840454" cy="756946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2002367" y="1460500"/>
                <a:ext cx="406400" cy="533400"/>
                <a:chOff x="2002367" y="1460500"/>
                <a:chExt cx="406400" cy="533400"/>
              </a:xfrm>
            </p:grpSpPr>
            <p:cxnSp>
              <p:nvCxnSpPr>
                <p:cNvPr id="66" name="直接连接符 65"/>
                <p:cNvCxnSpPr/>
                <p:nvPr/>
              </p:nvCxnSpPr>
              <p:spPr>
                <a:xfrm flipV="1">
                  <a:off x="2408767" y="1460500"/>
                  <a:ext cx="0" cy="53340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接连接符 66"/>
                <p:cNvCxnSpPr/>
                <p:nvPr/>
              </p:nvCxnSpPr>
              <p:spPr>
                <a:xfrm flipH="1">
                  <a:off x="2002367" y="1464733"/>
                  <a:ext cx="406400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5" name="矩形: 剪去单角 64"/>
              <p:cNvSpPr/>
              <p:nvPr/>
            </p:nvSpPr>
            <p:spPr>
              <a:xfrm>
                <a:off x="568313" y="1236954"/>
                <a:ext cx="1426636" cy="364063"/>
              </a:xfrm>
              <a:prstGeom prst="snip1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6194655" y="1168700"/>
              <a:ext cx="1372010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dirty="0">
                  <a:latin typeface="+mj-ea"/>
                  <a:ea typeface="+mj-ea"/>
                </a:rPr>
                <a:t>高级检索入口</a:t>
              </a:r>
              <a:endParaRPr lang="zh-CN" altLang="en-US" sz="2135" dirty="0">
                <a:latin typeface="+mj-ea"/>
                <a:ea typeface="+mj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021571" y="3052670"/>
            <a:ext cx="2635166" cy="1782661"/>
            <a:chOff x="6016177" y="2289503"/>
            <a:chExt cx="1976374" cy="1336996"/>
          </a:xfrm>
        </p:grpSpPr>
        <p:grpSp>
          <p:nvGrpSpPr>
            <p:cNvPr id="58" name="组合 57"/>
            <p:cNvGrpSpPr/>
            <p:nvPr/>
          </p:nvGrpSpPr>
          <p:grpSpPr>
            <a:xfrm>
              <a:off x="6049635" y="2289503"/>
              <a:ext cx="1942916" cy="1336996"/>
              <a:chOff x="453159" y="800548"/>
              <a:chExt cx="1942916" cy="1336996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1989675" y="800548"/>
                <a:ext cx="406400" cy="1157354"/>
                <a:chOff x="1989675" y="800548"/>
                <a:chExt cx="406400" cy="1157354"/>
              </a:xfrm>
            </p:grpSpPr>
            <p:cxnSp>
              <p:nvCxnSpPr>
                <p:cNvPr id="61" name="直接连接符 60"/>
                <p:cNvCxnSpPr/>
                <p:nvPr/>
              </p:nvCxnSpPr>
              <p:spPr>
                <a:xfrm flipV="1">
                  <a:off x="2396075" y="800548"/>
                  <a:ext cx="0" cy="1157354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 flipH="1">
                  <a:off x="1989675" y="1957902"/>
                  <a:ext cx="406400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矩形: 剪去单角 59"/>
              <p:cNvSpPr/>
              <p:nvPr/>
            </p:nvSpPr>
            <p:spPr>
              <a:xfrm>
                <a:off x="453159" y="1773481"/>
                <a:ext cx="1536516" cy="364063"/>
              </a:xfrm>
              <a:prstGeom prst="snip1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6016177" y="3287945"/>
              <a:ext cx="1577596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35" dirty="0">
                  <a:latin typeface="+mj-ea"/>
                  <a:ea typeface="+mj-ea"/>
                </a:rPr>
                <a:t>出版物检索入口</a:t>
              </a:r>
              <a:endParaRPr lang="zh-CN" altLang="en-US" sz="2135" dirty="0">
                <a:latin typeface="+mj-ea"/>
                <a:ea typeface="+mj-ea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246515" y="5470984"/>
            <a:ext cx="8284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检索规则：</a:t>
            </a:r>
            <a:r>
              <a:rPr lang="en-US" altLang="zh-CN" sz="2400" dirty="0">
                <a:latin typeface="+mj-ea"/>
                <a:ea typeface="+mj-ea"/>
              </a:rPr>
              <a:t>A </a:t>
            </a:r>
            <a:r>
              <a:rPr lang="zh-CN" altLang="en-US" sz="2400" dirty="0">
                <a:latin typeface="+mj-ea"/>
                <a:ea typeface="+mj-ea"/>
              </a:rPr>
              <a:t>空格 </a:t>
            </a:r>
            <a:r>
              <a:rPr lang="en-US" altLang="zh-CN" sz="2400" dirty="0">
                <a:latin typeface="+mj-ea"/>
                <a:ea typeface="+mj-ea"/>
              </a:rPr>
              <a:t>B </a:t>
            </a:r>
            <a:r>
              <a:rPr lang="zh-CN" altLang="en-US" sz="2400" dirty="0">
                <a:latin typeface="+mj-ea"/>
                <a:ea typeface="+mj-ea"/>
              </a:rPr>
              <a:t>表示：</a:t>
            </a:r>
            <a:r>
              <a:rPr lang="en-US" altLang="zh-CN" sz="2400" dirty="0">
                <a:latin typeface="+mj-ea"/>
                <a:ea typeface="+mj-ea"/>
              </a:rPr>
              <a:t>A and B</a:t>
            </a:r>
            <a:r>
              <a:rPr lang="zh-CN" altLang="en-US" sz="2400" dirty="0">
                <a:latin typeface="+mj-ea"/>
                <a:ea typeface="+mj-ea"/>
              </a:rPr>
              <a:t>，其他逻辑算符不能识别</a:t>
            </a:r>
            <a:endParaRPr lang="zh-CN" altLang="en-US" sz="2400" dirty="0">
              <a:latin typeface="+mj-ea"/>
              <a:ea typeface="+mj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检 索 ｜</a:t>
            </a:r>
            <a:r>
              <a:rPr lang="en-US" altLang="zh-CN" b="1"/>
              <a:t> </a:t>
            </a:r>
            <a:r>
              <a:rPr lang="zh-CN" altLang="en-US" b="1"/>
              <a:t>一框式检索</a:t>
            </a:r>
            <a:endParaRPr lang="zh-CN" altLang="en-US" b="1"/>
          </a:p>
        </p:txBody>
      </p:sp>
      <p:sp>
        <p:nvSpPr>
          <p:cNvPr id="13" name="圆角矩形 4"/>
          <p:cNvSpPr/>
          <p:nvPr>
            <p:custDataLst>
              <p:tags r:id="rId2"/>
            </p:custDataLst>
          </p:nvPr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813435"/>
            <a:ext cx="12192000" cy="5814060"/>
          </a:xfrm>
          <a:prstGeom prst="rect">
            <a:avLst/>
          </a:prstGeom>
        </p:spPr>
      </p:pic>
      <p:sp>
        <p:nvSpPr>
          <p:cNvPr id="5" name="椭圆 4"/>
          <p:cNvSpPr/>
          <p:nvPr>
            <p:custDataLst>
              <p:tags r:id="rId5"/>
            </p:custDataLst>
          </p:nvPr>
        </p:nvSpPr>
        <p:spPr>
          <a:xfrm>
            <a:off x="1267460" y="2142490"/>
            <a:ext cx="609600" cy="578485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504825" y="1289685"/>
            <a:ext cx="2303780" cy="7734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是我有生之年读不完的文献数量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808605" y="1086485"/>
            <a:ext cx="2817495" cy="211963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6120"/>
            <a:ext cx="12192000" cy="57550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检 索 ｜</a:t>
            </a:r>
            <a:r>
              <a:rPr lang="en-US" altLang="zh-CN" b="1"/>
              <a:t> </a:t>
            </a:r>
            <a:r>
              <a:rPr lang="zh-CN" altLang="en-US" b="1">
                <a:solidFill>
                  <a:srgbClr val="FF0000"/>
                </a:solidFill>
              </a:rPr>
              <a:t>结果中</a:t>
            </a:r>
            <a:r>
              <a:rPr lang="zh-CN" altLang="en-US" b="1"/>
              <a:t>检索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52195" y="2021840"/>
            <a:ext cx="839470" cy="49657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313815" y="2021840"/>
            <a:ext cx="577850" cy="49657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975100" y="2518410"/>
            <a:ext cx="740410" cy="27686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522220" y="6349365"/>
            <a:ext cx="7272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在一框式检索的基础上使用结果中检索，可以进一步精确检索范围。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460"/>
            <a:ext cx="12192000" cy="586613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915410" y="2655570"/>
            <a:ext cx="1464310" cy="21399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>
            <p:custDataLst>
              <p:tags r:id="rId3"/>
            </p:custDataLst>
          </p:nvPr>
        </p:nvSpPr>
        <p:spPr>
          <a:xfrm>
            <a:off x="1140460" y="2047240"/>
            <a:ext cx="609600" cy="578485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377825" y="1194435"/>
            <a:ext cx="2303780" cy="7734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努努力也能读完吧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1605" y="898525"/>
            <a:ext cx="2743200" cy="27432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  <p:bldP spid="9" grpId="0" bldLvl="0" animBg="1"/>
      <p:bldP spid="14" grpId="0" bldLvl="0" animBg="1"/>
      <p:bldP spid="3" grpId="0" bldLvl="0" animBg="1"/>
      <p:bldP spid="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检 索 ｜</a:t>
            </a:r>
            <a:r>
              <a:rPr lang="en-US" altLang="zh-CN" b="1"/>
              <a:t> </a:t>
            </a:r>
            <a:r>
              <a:rPr lang="zh-CN" altLang="en-US" b="1"/>
              <a:t>高 级 检 索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92663" y="3827780"/>
            <a:ext cx="261048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sym typeface="+mn-ea"/>
              </a:rPr>
              <a:t>请在此输入产品名称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sym typeface="+mn-ea"/>
              </a:rPr>
              <a:t>Please enter the product name here</a:t>
            </a:r>
            <a:endParaRPr lang="zh-CN" altLang="en-US" sz="1200">
              <a:solidFill>
                <a:schemeClr val="bg1"/>
              </a:solidFill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99260" y="4733290"/>
            <a:ext cx="87922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sym typeface="+mn-ea"/>
              </a:rPr>
              <a:t>请在此输入产品介绍，主要包括产品口号产品卖点产品优势，以及产品主要服务受众，主要提现产品的用途以及产品的应用价值</a:t>
            </a:r>
            <a:endParaRPr lang="zh-CN" altLang="en-US" sz="1200">
              <a:solidFill>
                <a:schemeClr val="bg1"/>
              </a:solidFill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sym typeface="+mn-ea"/>
              </a:rPr>
              <a:t>Please enter details here Please enter details here Please enter details here Please enter details here Please enter details here Please enter details here  Please enter details here</a:t>
            </a:r>
            <a:endParaRPr lang="zh-CN" altLang="en-US" sz="12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0085" y="1466850"/>
            <a:ext cx="10829925" cy="39243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8198486" y="3140075"/>
            <a:ext cx="3436620" cy="398780"/>
            <a:chOff x="4066" y="4347"/>
            <a:chExt cx="5412" cy="628"/>
          </a:xfrm>
        </p:grpSpPr>
        <p:sp>
          <p:nvSpPr>
            <p:cNvPr id="12" name="矩形 11"/>
            <p:cNvSpPr/>
            <p:nvPr/>
          </p:nvSpPr>
          <p:spPr>
            <a:xfrm>
              <a:off x="4066" y="4430"/>
              <a:ext cx="1090" cy="506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1" name="直接连接符 10"/>
            <p:cNvCxnSpPr>
              <a:stCxn id="12" idx="3"/>
            </p:cNvCxnSpPr>
            <p:nvPr/>
          </p:nvCxnSpPr>
          <p:spPr>
            <a:xfrm>
              <a:off x="5156" y="4683"/>
              <a:ext cx="568" cy="7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>
              <a:off x="5733" y="4347"/>
              <a:ext cx="3745" cy="628"/>
            </a:xfrm>
            <a:prstGeom prst="rect">
              <a:avLst/>
            </a:prstGeom>
            <a:solidFill>
              <a:srgbClr val="FBE5D6"/>
            </a:solidFill>
            <a:ln>
              <a:solidFill>
                <a:srgbClr val="FF0000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rgbClr val="FF0000"/>
                  </a:solidFill>
                  <a:latin typeface="微软雅黑" charset="-122"/>
                  <a:ea typeface="微软雅黑" charset="-122"/>
                </a:rPr>
                <a:t>检索条件数量限制</a:t>
              </a:r>
              <a:endParaRPr lang="en-US" altLang="zh-CN" sz="2000" b="1">
                <a:solidFill>
                  <a:srgbClr val="FF0000"/>
                </a:solidFill>
                <a:latin typeface="微软雅黑" charset="-122"/>
                <a:ea typeface="微软雅黑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25095" y="2653030"/>
            <a:ext cx="1698598" cy="1076325"/>
            <a:chOff x="10970" y="4179"/>
            <a:chExt cx="5412" cy="1695"/>
          </a:xfrm>
        </p:grpSpPr>
        <p:sp>
          <p:nvSpPr>
            <p:cNvPr id="16" name="矩形 15"/>
            <p:cNvSpPr/>
            <p:nvPr/>
          </p:nvSpPr>
          <p:spPr>
            <a:xfrm>
              <a:off x="10970" y="4469"/>
              <a:ext cx="1269" cy="1106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12260" y="4977"/>
              <a:ext cx="568" cy="7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2837" y="4179"/>
              <a:ext cx="3545" cy="1695"/>
            </a:xfrm>
            <a:prstGeom prst="rect">
              <a:avLst/>
            </a:prstGeom>
            <a:solidFill>
              <a:srgbClr val="FBE5D6"/>
            </a:solidFill>
            <a:ln>
              <a:solidFill>
                <a:srgbClr val="FF0000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ctr"/>
              <a:r>
                <a:rPr lang="zh-CN" altLang="en-US" sz="1600" b="1">
                  <a:solidFill>
                    <a:srgbClr val="FF0000"/>
                  </a:solidFill>
                  <a:latin typeface="微软雅黑" charset="-122"/>
                  <a:ea typeface="微软雅黑" charset="-122"/>
                </a:rPr>
                <a:t>逻辑关系词：</a:t>
              </a:r>
              <a:r>
                <a:rPr lang="en-US" altLang="zh-CN" sz="1600" b="1">
                  <a:solidFill>
                    <a:srgbClr val="FF0000"/>
                  </a:solidFill>
                  <a:latin typeface="微软雅黑" charset="-122"/>
                  <a:ea typeface="微软雅黑" charset="-122"/>
                </a:rPr>
                <a:t>and/or/</a:t>
              </a:r>
              <a:endParaRPr lang="en-US" altLang="zh-CN" sz="1600" b="1">
                <a:solidFill>
                  <a:srgbClr val="FF0000"/>
                </a:solidFill>
                <a:latin typeface="微软雅黑" charset="-122"/>
                <a:ea typeface="微软雅黑" charset="-122"/>
              </a:endParaRPr>
            </a:p>
            <a:p>
              <a:pPr algn="ctr"/>
              <a:r>
                <a:rPr lang="en-US" altLang="zh-CN" sz="1600" b="1">
                  <a:solidFill>
                    <a:srgbClr val="FF0000"/>
                  </a:solidFill>
                  <a:latin typeface="微软雅黑" charset="-122"/>
                  <a:ea typeface="微软雅黑" charset="-122"/>
                </a:rPr>
                <a:t>not</a:t>
              </a:r>
              <a:endParaRPr lang="zh-CN" altLang="en-US" sz="1600" b="1">
                <a:solidFill>
                  <a:srgbClr val="FF0000"/>
                </a:solidFill>
                <a:latin typeface="微软雅黑" charset="-122"/>
                <a:ea typeface="微软雅黑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 flipV="1">
            <a:off x="6732270" y="1854418"/>
            <a:ext cx="2251075" cy="1829217"/>
            <a:chOff x="15224" y="4496"/>
            <a:chExt cx="3545" cy="1795"/>
          </a:xfrm>
        </p:grpSpPr>
        <p:sp>
          <p:nvSpPr>
            <p:cNvPr id="25" name="矩形 24"/>
            <p:cNvSpPr/>
            <p:nvPr/>
          </p:nvSpPr>
          <p:spPr>
            <a:xfrm>
              <a:off x="16496" y="4496"/>
              <a:ext cx="1000" cy="972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6" name="直接连接符 25"/>
            <p:cNvCxnSpPr>
              <a:stCxn id="25" idx="2"/>
            </p:cNvCxnSpPr>
            <p:nvPr/>
          </p:nvCxnSpPr>
          <p:spPr>
            <a:xfrm flipH="1">
              <a:off x="16994" y="5468"/>
              <a:ext cx="2" cy="432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 rot="10800000">
              <a:off x="15224" y="5900"/>
              <a:ext cx="3545" cy="391"/>
            </a:xfrm>
            <a:prstGeom prst="rect">
              <a:avLst/>
            </a:prstGeom>
            <a:solidFill>
              <a:srgbClr val="FBE5D6"/>
            </a:solidFill>
            <a:ln>
              <a:solidFill>
                <a:srgbClr val="FF0000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rgbClr val="FF0000"/>
                  </a:solidFill>
                  <a:latin typeface="微软雅黑" charset="-122"/>
                  <a:ea typeface="微软雅黑" charset="-122"/>
                </a:rPr>
                <a:t>精确</a:t>
              </a:r>
              <a:r>
                <a:rPr lang="en-US" altLang="zh-CN" sz="2000" b="1">
                  <a:solidFill>
                    <a:srgbClr val="FF0000"/>
                  </a:solidFill>
                  <a:latin typeface="微软雅黑" charset="-122"/>
                  <a:ea typeface="微软雅黑" charset="-122"/>
                </a:rPr>
                <a:t>/</a:t>
              </a:r>
              <a:r>
                <a:rPr lang="zh-CN" altLang="en-US" sz="2000" b="1">
                  <a:solidFill>
                    <a:srgbClr val="FF0000"/>
                  </a:solidFill>
                  <a:latin typeface="微软雅黑" charset="-122"/>
                  <a:ea typeface="微软雅黑" charset="-122"/>
                </a:rPr>
                <a:t>模糊匹配</a:t>
              </a:r>
              <a:endParaRPr lang="zh-CN" altLang="en-US" sz="2000" b="1">
                <a:solidFill>
                  <a:srgbClr val="FF0000"/>
                </a:solidFill>
                <a:latin typeface="微软雅黑" charset="-122"/>
                <a:ea typeface="微软雅黑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424940" y="3228977"/>
            <a:ext cx="5978525" cy="1190581"/>
            <a:chOff x="4511" y="-4757"/>
            <a:chExt cx="9415" cy="5572"/>
          </a:xfrm>
        </p:grpSpPr>
        <p:sp>
          <p:nvSpPr>
            <p:cNvPr id="30" name="矩形 29"/>
            <p:cNvSpPr/>
            <p:nvPr/>
          </p:nvSpPr>
          <p:spPr>
            <a:xfrm>
              <a:off x="4511" y="-2629"/>
              <a:ext cx="9415" cy="3444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346" y="-4757"/>
              <a:ext cx="3745" cy="1866"/>
            </a:xfrm>
            <a:prstGeom prst="rect">
              <a:avLst/>
            </a:prstGeom>
            <a:solidFill>
              <a:srgbClr val="FBE5D6"/>
            </a:solidFill>
            <a:ln>
              <a:solidFill>
                <a:srgbClr val="FF0000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rgbClr val="FF0000"/>
                  </a:solidFill>
                  <a:latin typeface="微软雅黑" charset="-122"/>
                  <a:ea typeface="微软雅黑" charset="-122"/>
                </a:rPr>
                <a:t>更多检索条件限制</a:t>
              </a:r>
              <a:endParaRPr lang="en-US" altLang="zh-CN" sz="2000" b="1">
                <a:solidFill>
                  <a:srgbClr val="FF0000"/>
                </a:solidFill>
                <a:latin typeface="微软雅黑" charset="-122"/>
                <a:ea typeface="微软雅黑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 flipV="1">
            <a:off x="2259965" y="2523561"/>
            <a:ext cx="635000" cy="99052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0" name="直接连接符 19"/>
          <p:cNvCxnSpPr>
            <a:stCxn id="19" idx="2"/>
          </p:cNvCxnSpPr>
          <p:nvPr/>
        </p:nvCxnSpPr>
        <p:spPr>
          <a:xfrm flipH="1" flipV="1">
            <a:off x="2576195" y="2083326"/>
            <a:ext cx="1270" cy="44023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 rot="-10800000" flipV="1">
            <a:off x="1452245" y="1684655"/>
            <a:ext cx="2835910" cy="398780"/>
          </a:xfrm>
          <a:prstGeom prst="rect">
            <a:avLst/>
          </a:prstGeom>
          <a:solidFill>
            <a:srgbClr val="FBE5D6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latin typeface="微软雅黑" charset="-122"/>
                <a:ea typeface="微软雅黑" charset="-122"/>
              </a:rPr>
              <a:t>选择不同类型检索条件</a:t>
            </a:r>
            <a:endParaRPr lang="zh-CN" altLang="en-US" sz="2000" b="1">
              <a:solidFill>
                <a:srgbClr val="FF0000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166745" y="740410"/>
            <a:ext cx="62236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高级检索为用户提供更灵活、方便地构造检索式的检索方式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259" y="2532996"/>
            <a:ext cx="5642244" cy="3064548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9" grpId="0" bldLvl="0" animBg="1"/>
      <p:bldP spid="22" grpId="1" bldLvl="0" animBg="1"/>
      <p:bldP spid="19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3735"/>
            <a:ext cx="12192000" cy="44303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检 索 ｜</a:t>
            </a:r>
            <a:r>
              <a:rPr lang="en-US" altLang="zh-CN" b="1"/>
              <a:t> </a:t>
            </a:r>
            <a:r>
              <a:rPr lang="zh-CN" altLang="en-US" b="1"/>
              <a:t>高 级 检 索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018905" y="1465580"/>
            <a:ext cx="2781300" cy="339534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15" y="3864610"/>
            <a:ext cx="11469370" cy="59353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5485"/>
            <a:ext cx="12192000" cy="49707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检 索 ｜</a:t>
            </a:r>
            <a:r>
              <a:rPr lang="en-US" altLang="zh-CN" b="1"/>
              <a:t> </a:t>
            </a:r>
            <a:r>
              <a:rPr lang="zh-CN" altLang="en-US" b="1"/>
              <a:t>专 业 检 索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317990" y="2256790"/>
            <a:ext cx="2560320" cy="30956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71245" y="6062345"/>
            <a:ext cx="10379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专业检索用于图书情报专业人员查新、信息分析等工作,使用逻辑运算符和检索词构造检索式进行检索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0195"/>
            <a:ext cx="12192000" cy="58229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检 索 ｜</a:t>
            </a:r>
            <a:r>
              <a:rPr lang="en-US" altLang="zh-CN" b="1"/>
              <a:t> </a:t>
            </a:r>
            <a:r>
              <a:rPr lang="zh-CN" altLang="en-US" b="1"/>
              <a:t>专 业 检 索</a:t>
            </a:r>
            <a:endParaRPr lang="zh-CN" altLang="en-US" b="1"/>
          </a:p>
        </p:txBody>
      </p:sp>
      <p:sp>
        <p:nvSpPr>
          <p:cNvPr id="13" name="圆角矩形 4"/>
          <p:cNvSpPr/>
          <p:nvPr>
            <p:custDataLst>
              <p:tags r:id="rId2"/>
            </p:custDataLst>
          </p:nvPr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083675" y="3587750"/>
            <a:ext cx="27927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ym typeface="+mn-ea"/>
              </a:rPr>
              <a:t>专业检索</a:t>
            </a:r>
            <a:endParaRPr lang="zh-CN" altLang="en-US" sz="2800">
              <a:sym typeface="+mn-ea"/>
            </a:endParaRPr>
          </a:p>
          <a:p>
            <a:pPr algn="ctr"/>
            <a:r>
              <a:rPr lang="zh-CN" altLang="en-US" sz="2800">
                <a:sym typeface="+mn-ea"/>
              </a:rPr>
              <a:t>表达式语法一览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7780" y="0"/>
            <a:ext cx="8497570" cy="6816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498965" y="1464310"/>
            <a:ext cx="1930400" cy="19304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28700"/>
            <a:ext cx="12192000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29335"/>
            <a:ext cx="12192000" cy="47999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检 索 ｜</a:t>
            </a:r>
            <a:r>
              <a:rPr lang="en-US" altLang="zh-CN" b="1"/>
              <a:t> </a:t>
            </a:r>
            <a:r>
              <a:rPr lang="zh-CN" altLang="en-US" b="1"/>
              <a:t>作者发文检索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63660" y="2822575"/>
            <a:ext cx="2569845" cy="281813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31595" y="6211570"/>
            <a:ext cx="10074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作者发文检索是通过作者姓名、单位检索词等信息,查找作者发表的全部文献及被引下载等情况。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2575"/>
            <a:ext cx="12192000" cy="56991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9415" y="6049645"/>
            <a:ext cx="113931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ym typeface="+mn-ea"/>
              </a:rPr>
              <a:t>句子检索是通过用户输入的两个检索词,查找同时包含这两个词的句子。</a:t>
            </a:r>
            <a:endParaRPr lang="zh-CN" altLang="en-US">
              <a:sym typeface="+mn-ea"/>
            </a:endParaRPr>
          </a:p>
          <a:p>
            <a:pPr algn="ctr"/>
            <a:r>
              <a:rPr lang="zh-CN" altLang="en-US">
                <a:sym typeface="+mn-ea"/>
              </a:rPr>
              <a:t>由于句子中包含了大量的事实信息,通过检索句子可以为用户提供有关事实问题的答案。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检 索 ｜</a:t>
            </a:r>
            <a:r>
              <a:rPr lang="en-US" altLang="zh-CN" b="1"/>
              <a:t> </a:t>
            </a:r>
            <a:r>
              <a:rPr lang="zh-CN" altLang="en-US" b="1"/>
              <a:t>句 子 检 索</a:t>
            </a:r>
            <a:endParaRPr lang="zh-CN" altLang="en-US" b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6120"/>
            <a:ext cx="12192000" cy="4820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2655570"/>
            <a:ext cx="11793220" cy="57321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" name="矩形 86"/>
          <p:cNvSpPr/>
          <p:nvPr/>
        </p:nvSpPr>
        <p:spPr>
          <a:xfrm>
            <a:off x="0" y="2458720"/>
            <a:ext cx="12192000" cy="178689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0" name="直接连接符 19"/>
          <p:cNvCxnSpPr/>
          <p:nvPr>
            <p:custDataLst>
              <p:tags r:id="rId1"/>
            </p:custDataLst>
          </p:nvPr>
        </p:nvCxnSpPr>
        <p:spPr>
          <a:xfrm>
            <a:off x="1494849" y="6502814"/>
            <a:ext cx="8974317" cy="18854"/>
          </a:xfrm>
          <a:prstGeom prst="line">
            <a:avLst/>
          </a:prstGeom>
          <a:ln>
            <a:solidFill>
              <a:srgbClr val="000000">
                <a:lumMod val="50000"/>
                <a:lumOff val="50000"/>
              </a:srgb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809288" y="5552296"/>
            <a:ext cx="10346094" cy="7045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800">
                <a:latin typeface="Arial" panose="020B0604020202020204" pitchFamily="34" charset="0"/>
                <a:ea typeface="微软雅黑" charset="-122"/>
                <a:cs typeface="Arial" panose="020B0604020202020204" pitchFamily="34" charset="0"/>
              </a:defRPr>
            </a:lvl1pPr>
          </a:lstStyle>
          <a:p>
            <a:r>
              <a:rPr lang="zh-CN" altLang="en-US" spc="300">
                <a:latin typeface="微软雅黑" charset="-122"/>
                <a:ea typeface="微软雅黑" charset="-122"/>
                <a:cs typeface="+mn-ea"/>
              </a:rPr>
              <a:t>多种检索方式满足不同检索需求</a:t>
            </a:r>
            <a:endParaRPr lang="zh-CN" altLang="en-US" spc="300">
              <a:latin typeface="微软雅黑" charset="-122"/>
              <a:ea typeface="微软雅黑" charset="-122"/>
              <a:cs typeface="+mn-ea"/>
            </a:endParaRPr>
          </a:p>
        </p:txBody>
      </p:sp>
      <p:sp>
        <p:nvSpPr>
          <p:cNvPr id="22" name="平行四边形 21"/>
          <p:cNvSpPr/>
          <p:nvPr>
            <p:custDataLst>
              <p:tags r:id="rId3"/>
            </p:custDataLst>
          </p:nvPr>
        </p:nvSpPr>
        <p:spPr>
          <a:xfrm>
            <a:off x="4911090" y="247650"/>
            <a:ext cx="1660525" cy="840740"/>
          </a:xfrm>
          <a:prstGeom prst="parallelogram">
            <a:avLst/>
          </a:prstGeom>
          <a:solidFill>
            <a:srgbClr val="4D576B">
              <a:lumMod val="75000"/>
            </a:srgbClr>
          </a:solidFill>
          <a:ln>
            <a:noFill/>
          </a:ln>
        </p:spPr>
        <p:style>
          <a:lnRef idx="2">
            <a:srgbClr val="1AA3AA">
              <a:shade val="50000"/>
            </a:srgbClr>
          </a:lnRef>
          <a:fillRef idx="1">
            <a:srgbClr val="1AA3AA"/>
          </a:fillRef>
          <a:effectRef idx="0">
            <a:srgbClr val="1AA3AA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en-US" altLang="zh-CN" sz="2000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4" name="平行四边形 23"/>
          <p:cNvSpPr/>
          <p:nvPr>
            <p:custDataLst>
              <p:tags r:id="rId4"/>
            </p:custDataLst>
          </p:nvPr>
        </p:nvSpPr>
        <p:spPr>
          <a:xfrm>
            <a:off x="2371725" y="2284730"/>
            <a:ext cx="1744345" cy="840740"/>
          </a:xfrm>
          <a:prstGeom prst="parallelogram">
            <a:avLst/>
          </a:prstGeom>
          <a:solidFill>
            <a:srgbClr val="1F74AD"/>
          </a:solidFill>
          <a:ln>
            <a:noFill/>
          </a:ln>
        </p:spPr>
        <p:style>
          <a:lnRef idx="2">
            <a:srgbClr val="1AA3AA">
              <a:shade val="50000"/>
            </a:srgbClr>
          </a:lnRef>
          <a:fillRef idx="1">
            <a:srgbClr val="1AA3AA"/>
          </a:fillRef>
          <a:effectRef idx="0">
            <a:srgbClr val="1AA3AA"/>
          </a:effectRef>
          <a:fontRef idx="minor">
            <a:sysClr val="window" lastClr="FFFFFF"/>
          </a:fontRef>
        </p:style>
        <p:txBody>
          <a:bodyPr rtlCol="0" anchor="ctr" anchorCtr="1">
            <a:normAutofit/>
          </a:bodyPr>
          <a:lstStyle/>
          <a:p>
            <a:pPr algn="ctr"/>
            <a:endParaRPr lang="en-US" altLang="zh-CN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6" name="平行四边形 25"/>
          <p:cNvSpPr/>
          <p:nvPr>
            <p:custDataLst>
              <p:tags r:id="rId5"/>
            </p:custDataLst>
          </p:nvPr>
        </p:nvSpPr>
        <p:spPr>
          <a:xfrm>
            <a:off x="2413635" y="3670935"/>
            <a:ext cx="1660525" cy="840740"/>
          </a:xfrm>
          <a:prstGeom prst="parallelogram">
            <a:avLst/>
          </a:prstGeom>
          <a:solidFill>
            <a:srgbClr val="3498DB"/>
          </a:solidFill>
          <a:ln>
            <a:noFill/>
          </a:ln>
        </p:spPr>
        <p:style>
          <a:lnRef idx="2">
            <a:srgbClr val="1AA3AA">
              <a:shade val="50000"/>
            </a:srgbClr>
          </a:lnRef>
          <a:fillRef idx="1">
            <a:srgbClr val="1AA3AA"/>
          </a:fillRef>
          <a:effectRef idx="0">
            <a:srgbClr val="1AA3AA"/>
          </a:effectRef>
          <a:fontRef idx="minor">
            <a:sysClr val="window" lastClr="FFFFFF"/>
          </a:fontRef>
        </p:style>
        <p:txBody>
          <a:bodyPr rtlCol="0" anchor="ctr" anchorCtr="1">
            <a:normAutofit/>
          </a:bodyPr>
          <a:lstStyle/>
          <a:p>
            <a:pPr algn="ctr"/>
            <a:endParaRPr lang="en-US" altLang="zh-CN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9" name="平行四边形 28"/>
          <p:cNvSpPr/>
          <p:nvPr>
            <p:custDataLst>
              <p:tags r:id="rId6"/>
            </p:custDataLst>
          </p:nvPr>
        </p:nvSpPr>
        <p:spPr>
          <a:xfrm>
            <a:off x="7330440" y="2284730"/>
            <a:ext cx="1660525" cy="840740"/>
          </a:xfrm>
          <a:prstGeom prst="parallelogram">
            <a:avLst/>
          </a:prstGeom>
          <a:solidFill>
            <a:srgbClr val="69A35B"/>
          </a:solidFill>
          <a:ln>
            <a:noFill/>
          </a:ln>
        </p:spPr>
        <p:style>
          <a:lnRef idx="2">
            <a:srgbClr val="1AA3AA">
              <a:shade val="50000"/>
            </a:srgbClr>
          </a:lnRef>
          <a:fillRef idx="1">
            <a:srgbClr val="1AA3AA"/>
          </a:fillRef>
          <a:effectRef idx="0">
            <a:srgbClr val="1AA3AA"/>
          </a:effectRef>
          <a:fontRef idx="minor">
            <a:sysClr val="window" lastClr="FFFFFF"/>
          </a:fontRef>
        </p:style>
        <p:txBody>
          <a:bodyPr rtlCol="0" anchor="ctr" anchorCtr="1">
            <a:normAutofit/>
          </a:bodyPr>
          <a:lstStyle/>
          <a:p>
            <a:pPr algn="ctr"/>
            <a:endParaRPr lang="en-US" altLang="zh-CN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7"/>
            </p:custDataLst>
          </p:nvPr>
        </p:nvGrpSpPr>
        <p:grpSpPr>
          <a:xfrm rot="0">
            <a:off x="3285495" y="1094105"/>
            <a:ext cx="4886320" cy="2576857"/>
            <a:chOff x="1219355" y="2488586"/>
            <a:chExt cx="9660285" cy="2944332"/>
          </a:xfrm>
        </p:grpSpPr>
        <p:grpSp>
          <p:nvGrpSpPr>
            <p:cNvPr id="34" name="组合 33"/>
            <p:cNvGrpSpPr/>
            <p:nvPr/>
          </p:nvGrpSpPr>
          <p:grpSpPr>
            <a:xfrm rot="10800000">
              <a:off x="1327309" y="2488586"/>
              <a:ext cx="9552331" cy="1205872"/>
              <a:chOff x="3467099" y="3350313"/>
              <a:chExt cx="5257804" cy="1205872"/>
            </a:xfrm>
          </p:grpSpPr>
          <p:cxnSp>
            <p:nvCxnSpPr>
              <p:cNvPr id="37" name="肘形连接符 36"/>
              <p:cNvCxnSpPr/>
              <p:nvPr>
                <p:custDataLst>
                  <p:tags r:id="rId8"/>
                </p:custDataLst>
              </p:nvPr>
            </p:nvCxnSpPr>
            <p:spPr>
              <a:xfrm rot="16200000" flipV="1">
                <a:off x="4178614" y="2638798"/>
                <a:ext cx="1205871" cy="2628902"/>
              </a:xfrm>
              <a:prstGeom prst="bentConnector3">
                <a:avLst/>
              </a:prstGeom>
              <a:ln w="38100">
                <a:solidFill>
                  <a:sysClr val="window" lastClr="FFFFFF">
                    <a:lumMod val="75000"/>
                  </a:sysClr>
                </a:solidFill>
                <a:tailEnd type="triangle"/>
              </a:ln>
            </p:spPr>
            <p:style>
              <a:lnRef idx="1">
                <a:srgbClr val="1F74AD"/>
              </a:lnRef>
              <a:fillRef idx="0">
                <a:srgbClr val="1F74AD"/>
              </a:fillRef>
              <a:effectRef idx="0">
                <a:srgbClr val="1F74AD"/>
              </a:effectRef>
              <a:fontRef idx="minor">
                <a:srgbClr val="000000"/>
              </a:fontRef>
            </p:style>
          </p:cxnSp>
          <p:cxnSp>
            <p:nvCxnSpPr>
              <p:cNvPr id="38" name="肘形连接符 37"/>
              <p:cNvCxnSpPr/>
              <p:nvPr>
                <p:custDataLst>
                  <p:tags r:id="rId9"/>
                </p:custDataLst>
              </p:nvPr>
            </p:nvCxnSpPr>
            <p:spPr>
              <a:xfrm rot="5400000" flipH="1" flipV="1">
                <a:off x="6807516" y="2638798"/>
                <a:ext cx="1205871" cy="2628903"/>
              </a:xfrm>
              <a:prstGeom prst="bentConnector3">
                <a:avLst/>
              </a:prstGeom>
              <a:ln w="38100">
                <a:solidFill>
                  <a:sysClr val="window" lastClr="FFFFFF">
                    <a:lumMod val="75000"/>
                  </a:sysClr>
                </a:solidFill>
                <a:tailEnd type="triangle"/>
              </a:ln>
            </p:spPr>
            <p:style>
              <a:lnRef idx="1">
                <a:srgbClr val="1F74AD"/>
              </a:lnRef>
              <a:fillRef idx="0">
                <a:srgbClr val="1F74AD"/>
              </a:fillRef>
              <a:effectRef idx="0">
                <a:srgbClr val="1F74AD"/>
              </a:effectRef>
              <a:fontRef idx="minor">
                <a:srgbClr val="000000"/>
              </a:fontRef>
            </p:style>
          </p:cxnSp>
        </p:grpSp>
        <p:cxnSp>
          <p:nvCxnSpPr>
            <p:cNvPr id="35" name="肘形连接符 34"/>
            <p:cNvCxnSpPr/>
            <p:nvPr>
              <p:custDataLst>
                <p:tags r:id="rId10"/>
              </p:custDataLst>
            </p:nvPr>
          </p:nvCxnSpPr>
          <p:spPr>
            <a:xfrm rot="5400000" flipV="1">
              <a:off x="914571" y="5125618"/>
              <a:ext cx="612083" cy="2516"/>
            </a:xfrm>
            <a:prstGeom prst="bentConnector3">
              <a:avLst/>
            </a:prstGeom>
            <a:ln w="38100">
              <a:solidFill>
                <a:sysClr val="window" lastClr="FFFFFF">
                  <a:lumMod val="75000"/>
                </a:sysClr>
              </a:solidFill>
              <a:tailEnd type="triangle"/>
            </a:ln>
          </p:spPr>
          <p:style>
            <a:lnRef idx="1">
              <a:srgbClr val="1F74AD"/>
            </a:lnRef>
            <a:fillRef idx="0">
              <a:srgbClr val="1F74AD"/>
            </a:fillRef>
            <a:effectRef idx="0">
              <a:srgbClr val="1F74AD"/>
            </a:effectRef>
            <a:fontRef idx="minor">
              <a:srgbClr val="000000"/>
            </a:fontRef>
          </p:style>
        </p:cxnSp>
      </p:grp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5071745" y="378460"/>
            <a:ext cx="1339215" cy="5797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spc="150">
                <a:solidFill>
                  <a:sysClr val="window" lastClr="FFFFFF"/>
                </a:solidFill>
                <a:latin typeface="微软雅黑" charset="-122"/>
                <a:ea typeface="微软雅黑" charset="-122"/>
              </a:rPr>
              <a:t>文献检索</a:t>
            </a:r>
            <a:endParaRPr lang="zh-CN" altLang="en-US" sz="2000" spc="150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2616200" y="2415540"/>
            <a:ext cx="1339215" cy="57975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600" spc="150">
                <a:solidFill>
                  <a:sysClr val="window" lastClr="FFFFFF"/>
                </a:solidFill>
                <a:latin typeface="微软雅黑" charset="-122"/>
                <a:ea typeface="微软雅黑" charset="-122"/>
              </a:rPr>
              <a:t>一框式检索</a:t>
            </a:r>
            <a:endParaRPr lang="zh-CN" altLang="en-US" sz="1600" spc="150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2574290" y="3830955"/>
            <a:ext cx="1339215" cy="579755"/>
          </a:xfrm>
          <a:prstGeom prst="rect">
            <a:avLst/>
          </a:prstGeom>
          <a:noFill/>
        </p:spPr>
        <p:txBody>
          <a:bodyPr wrap="square" rtlCol="0" anchor="ctr">
            <a:normAutofit fontScale="8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spc="150">
                <a:solidFill>
                  <a:sysClr val="window" lastClr="FFFFFF"/>
                </a:solidFill>
                <a:latin typeface="微软雅黑" charset="-122"/>
                <a:ea typeface="微软雅黑" charset="-122"/>
              </a:rPr>
              <a:t>结果中检索</a:t>
            </a:r>
            <a:endParaRPr lang="zh-CN" altLang="en-US" sz="2000" spc="150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7491095" y="2415540"/>
            <a:ext cx="1339215" cy="5797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spc="150">
                <a:solidFill>
                  <a:sysClr val="window" lastClr="FFFFFF"/>
                </a:solidFill>
                <a:latin typeface="微软雅黑" charset="-122"/>
                <a:ea typeface="微软雅黑" charset="-122"/>
              </a:rPr>
              <a:t>高级检索</a:t>
            </a:r>
            <a:endParaRPr lang="zh-CN" altLang="en-US" sz="2000" spc="150">
              <a:solidFill>
                <a:sysClr val="window" lastClr="FFFFFF"/>
              </a:solidFill>
              <a:latin typeface="微软雅黑" charset="-122"/>
              <a:ea typeface="微软雅黑" charset="-122"/>
            </a:endParaRPr>
          </a:p>
        </p:txBody>
      </p:sp>
      <p:grpSp>
        <p:nvGrpSpPr>
          <p:cNvPr id="69" name="组合 68"/>
          <p:cNvGrpSpPr/>
          <p:nvPr/>
        </p:nvGrpSpPr>
        <p:grpSpPr>
          <a:xfrm rot="0">
            <a:off x="4489450" y="3125470"/>
            <a:ext cx="7016115" cy="2179955"/>
            <a:chOff x="4021" y="3932"/>
            <a:chExt cx="11049" cy="3433"/>
          </a:xfrm>
        </p:grpSpPr>
        <p:sp>
          <p:nvSpPr>
            <p:cNvPr id="70" name="平行四边形 69"/>
            <p:cNvSpPr/>
            <p:nvPr>
              <p:custDataLst>
                <p:tags r:id="rId15"/>
              </p:custDataLst>
            </p:nvPr>
          </p:nvSpPr>
          <p:spPr>
            <a:xfrm>
              <a:off x="4021" y="5945"/>
              <a:ext cx="2807" cy="1421"/>
            </a:xfrm>
            <a:prstGeom prst="parallelogram">
              <a:avLst/>
            </a:prstGeom>
            <a:solidFill>
              <a:srgbClr val="1F74AD"/>
            </a:solidFill>
            <a:ln>
              <a:noFill/>
            </a:ln>
          </p:spPr>
          <p:style>
            <a:lnRef idx="2">
              <a:srgbClr val="1AA3AA">
                <a:shade val="50000"/>
              </a:srgbClr>
            </a:lnRef>
            <a:fillRef idx="1">
              <a:srgbClr val="1AA3AA"/>
            </a:fillRef>
            <a:effectRef idx="0">
              <a:srgbClr val="1AA3AA"/>
            </a:effectRef>
            <a:fontRef idx="minor">
              <a:sysClr val="window" lastClr="FFFFFF"/>
            </a:fontRef>
          </p:style>
          <p:txBody>
            <a:bodyPr rtlCol="0" anchor="ctr" anchorCtr="1">
              <a:normAutofit/>
            </a:bodyPr>
            <a:lstStyle/>
            <a:p>
              <a:pPr algn="ctr"/>
              <a:endParaRPr lang="en-US" altLang="zh-CN">
                <a:solidFill>
                  <a:sysClr val="window" lastClr="FFFFFF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1" name="平行四边形 70"/>
            <p:cNvSpPr/>
            <p:nvPr>
              <p:custDataLst>
                <p:tags r:id="rId16"/>
              </p:custDataLst>
            </p:nvPr>
          </p:nvSpPr>
          <p:spPr>
            <a:xfrm>
              <a:off x="6768" y="5945"/>
              <a:ext cx="2807" cy="1421"/>
            </a:xfrm>
            <a:prstGeom prst="parallelogram">
              <a:avLst/>
            </a:prstGeom>
            <a:solidFill>
              <a:srgbClr val="3498DB"/>
            </a:solidFill>
            <a:ln>
              <a:noFill/>
            </a:ln>
          </p:spPr>
          <p:style>
            <a:lnRef idx="2">
              <a:srgbClr val="1AA3AA">
                <a:shade val="50000"/>
              </a:srgbClr>
            </a:lnRef>
            <a:fillRef idx="1">
              <a:srgbClr val="1AA3AA"/>
            </a:fillRef>
            <a:effectRef idx="0">
              <a:srgbClr val="1AA3AA"/>
            </a:effectRef>
            <a:fontRef idx="minor">
              <a:sysClr val="window" lastClr="FFFFFF"/>
            </a:fontRef>
          </p:style>
          <p:txBody>
            <a:bodyPr rtlCol="0" anchor="ctr" anchorCtr="1">
              <a:normAutofit/>
            </a:bodyPr>
            <a:lstStyle/>
            <a:p>
              <a:pPr algn="ctr"/>
              <a:endParaRPr lang="en-US" altLang="zh-CN">
                <a:solidFill>
                  <a:sysClr val="window" lastClr="FFFFFF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2" name="平行四边形 71"/>
            <p:cNvSpPr/>
            <p:nvPr>
              <p:custDataLst>
                <p:tags r:id="rId17"/>
              </p:custDataLst>
            </p:nvPr>
          </p:nvSpPr>
          <p:spPr>
            <a:xfrm>
              <a:off x="9515" y="5945"/>
              <a:ext cx="2807" cy="1421"/>
            </a:xfrm>
            <a:prstGeom prst="parallelogram">
              <a:avLst/>
            </a:prstGeom>
            <a:solidFill>
              <a:srgbClr val="1AA3AA"/>
            </a:solidFill>
            <a:ln>
              <a:noFill/>
            </a:ln>
          </p:spPr>
          <p:style>
            <a:lnRef idx="2">
              <a:srgbClr val="1AA3AA">
                <a:shade val="50000"/>
              </a:srgbClr>
            </a:lnRef>
            <a:fillRef idx="1">
              <a:srgbClr val="1AA3AA"/>
            </a:fillRef>
            <a:effectRef idx="0">
              <a:srgbClr val="1AA3AA"/>
            </a:effectRef>
            <a:fontRef idx="minor">
              <a:sysClr val="window" lastClr="FFFFFF"/>
            </a:fontRef>
          </p:style>
          <p:txBody>
            <a:bodyPr rtlCol="0" anchor="ctr" anchorCtr="1">
              <a:normAutofit/>
            </a:bodyPr>
            <a:lstStyle/>
            <a:p>
              <a:pPr algn="ctr"/>
              <a:endParaRPr lang="en-US" altLang="zh-CN">
                <a:solidFill>
                  <a:sysClr val="window" lastClr="FFFFFF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73" name="平行四边形 72"/>
            <p:cNvSpPr/>
            <p:nvPr>
              <p:custDataLst>
                <p:tags r:id="rId18"/>
              </p:custDataLst>
            </p:nvPr>
          </p:nvSpPr>
          <p:spPr>
            <a:xfrm>
              <a:off x="12262" y="5945"/>
              <a:ext cx="2807" cy="1421"/>
            </a:xfrm>
            <a:prstGeom prst="parallelogram">
              <a:avLst/>
            </a:prstGeom>
            <a:solidFill>
              <a:srgbClr val="69A35B"/>
            </a:solidFill>
            <a:ln>
              <a:noFill/>
            </a:ln>
          </p:spPr>
          <p:style>
            <a:lnRef idx="2">
              <a:srgbClr val="1AA3AA">
                <a:shade val="50000"/>
              </a:srgbClr>
            </a:lnRef>
            <a:fillRef idx="1">
              <a:srgbClr val="1AA3AA"/>
            </a:fillRef>
            <a:effectRef idx="0">
              <a:srgbClr val="1AA3AA"/>
            </a:effectRef>
            <a:fontRef idx="minor">
              <a:sysClr val="window" lastClr="FFFFFF"/>
            </a:fontRef>
          </p:style>
          <p:txBody>
            <a:bodyPr rtlCol="0" anchor="ctr" anchorCtr="1">
              <a:normAutofit/>
            </a:bodyPr>
            <a:lstStyle/>
            <a:p>
              <a:pPr algn="ctr"/>
              <a:endParaRPr lang="en-US" altLang="zh-CN">
                <a:solidFill>
                  <a:sysClr val="window" lastClr="FFFFFF"/>
                </a:solidFill>
                <a:latin typeface="微软雅黑" charset="-122"/>
                <a:ea typeface="微软雅黑" charset="-122"/>
              </a:endParaRPr>
            </a:p>
          </p:txBody>
        </p:sp>
        <p:grpSp>
          <p:nvGrpSpPr>
            <p:cNvPr id="74" name="组合 73"/>
            <p:cNvGrpSpPr/>
            <p:nvPr>
              <p:custDataLst>
                <p:tags r:id="rId19"/>
              </p:custDataLst>
            </p:nvPr>
          </p:nvGrpSpPr>
          <p:grpSpPr>
            <a:xfrm>
              <a:off x="5445" y="3932"/>
              <a:ext cx="8168" cy="1784"/>
              <a:chOff x="1327309" y="2488586"/>
              <a:chExt cx="9552331" cy="1205872"/>
            </a:xfrm>
          </p:grpSpPr>
          <p:grpSp>
            <p:nvGrpSpPr>
              <p:cNvPr id="75" name="组合 74"/>
              <p:cNvGrpSpPr/>
              <p:nvPr/>
            </p:nvGrpSpPr>
            <p:grpSpPr>
              <a:xfrm rot="10800000">
                <a:off x="1327309" y="2488586"/>
                <a:ext cx="9552331" cy="1205872"/>
                <a:chOff x="3467099" y="3350313"/>
                <a:chExt cx="5257804" cy="1205872"/>
              </a:xfrm>
            </p:grpSpPr>
            <p:cxnSp>
              <p:nvCxnSpPr>
                <p:cNvPr id="76" name="肘形连接符 75"/>
                <p:cNvCxnSpPr/>
                <p:nvPr>
                  <p:custDataLst>
                    <p:tags r:id="rId20"/>
                  </p:custDataLst>
                </p:nvPr>
              </p:nvCxnSpPr>
              <p:spPr>
                <a:xfrm rot="16200000" flipV="1">
                  <a:off x="4178614" y="2638798"/>
                  <a:ext cx="1205871" cy="2628902"/>
                </a:xfrm>
                <a:prstGeom prst="bentConnector3">
                  <a:avLst/>
                </a:prstGeom>
                <a:ln w="38100">
                  <a:solidFill>
                    <a:sysClr val="window" lastClr="FFFFFF">
                      <a:lumMod val="75000"/>
                    </a:sysClr>
                  </a:solidFill>
                  <a:tailEnd type="triangle"/>
                </a:ln>
              </p:spPr>
              <p:style>
                <a:lnRef idx="1">
                  <a:srgbClr val="1F74AD"/>
                </a:lnRef>
                <a:fillRef idx="0">
                  <a:srgbClr val="1F74AD"/>
                </a:fillRef>
                <a:effectRef idx="0">
                  <a:srgbClr val="1F74AD"/>
                </a:effectRef>
                <a:fontRef idx="minor">
                  <a:srgbClr val="000000"/>
                </a:fontRef>
              </p:style>
            </p:cxnSp>
            <p:cxnSp>
              <p:nvCxnSpPr>
                <p:cNvPr id="77" name="肘形连接符 76"/>
                <p:cNvCxnSpPr/>
                <p:nvPr>
                  <p:custDataLst>
                    <p:tags r:id="rId21"/>
                  </p:custDataLst>
                </p:nvPr>
              </p:nvCxnSpPr>
              <p:spPr>
                <a:xfrm rot="5400000" flipH="1" flipV="1">
                  <a:off x="6807516" y="2638798"/>
                  <a:ext cx="1205871" cy="2628903"/>
                </a:xfrm>
                <a:prstGeom prst="bentConnector3">
                  <a:avLst/>
                </a:prstGeom>
                <a:ln w="38100">
                  <a:solidFill>
                    <a:sysClr val="window" lastClr="FFFFFF">
                      <a:lumMod val="75000"/>
                    </a:sysClr>
                  </a:solidFill>
                  <a:tailEnd type="triangle"/>
                </a:ln>
              </p:spPr>
              <p:style>
                <a:lnRef idx="1">
                  <a:srgbClr val="1F74AD"/>
                </a:lnRef>
                <a:fillRef idx="0">
                  <a:srgbClr val="1F74AD"/>
                </a:fillRef>
                <a:effectRef idx="0">
                  <a:srgbClr val="1F74AD"/>
                </a:effectRef>
                <a:fontRef idx="minor">
                  <a:srgbClr val="000000"/>
                </a:fontRef>
              </p:style>
            </p:cxnSp>
          </p:grpSp>
          <p:cxnSp>
            <p:nvCxnSpPr>
              <p:cNvPr id="78" name="肘形连接符 77"/>
              <p:cNvCxnSpPr/>
              <p:nvPr>
                <p:custDataLst>
                  <p:tags r:id="rId22"/>
                </p:custDataLst>
              </p:nvPr>
            </p:nvCxnSpPr>
            <p:spPr>
              <a:xfrm rot="5400000" flipV="1">
                <a:off x="4211249" y="3374129"/>
                <a:ext cx="612083" cy="2516"/>
              </a:xfrm>
              <a:prstGeom prst="bentConnector3">
                <a:avLst/>
              </a:prstGeom>
              <a:ln w="38100">
                <a:solidFill>
                  <a:sysClr val="window" lastClr="FFFFFF">
                    <a:lumMod val="75000"/>
                  </a:sysClr>
                </a:solidFill>
                <a:tailEnd type="triangle"/>
              </a:ln>
            </p:spPr>
            <p:style>
              <a:lnRef idx="1">
                <a:srgbClr val="1F74AD"/>
              </a:lnRef>
              <a:fillRef idx="0">
                <a:srgbClr val="1F74AD"/>
              </a:fillRef>
              <a:effectRef idx="0">
                <a:srgbClr val="1F74AD"/>
              </a:effectRef>
              <a:fontRef idx="minor">
                <a:srgbClr val="000000"/>
              </a:fontRef>
            </p:style>
          </p:cxnSp>
          <p:cxnSp>
            <p:nvCxnSpPr>
              <p:cNvPr id="79" name="肘形连接符 78"/>
              <p:cNvCxnSpPr/>
              <p:nvPr>
                <p:custDataLst>
                  <p:tags r:id="rId23"/>
                </p:custDataLst>
              </p:nvPr>
            </p:nvCxnSpPr>
            <p:spPr>
              <a:xfrm rot="5400000" flipV="1">
                <a:off x="7402489" y="3384068"/>
                <a:ext cx="612083" cy="2516"/>
              </a:xfrm>
              <a:prstGeom prst="bentConnector3">
                <a:avLst>
                  <a:gd name="adj1" fmla="val 50001"/>
                </a:avLst>
              </a:prstGeom>
              <a:ln w="38100">
                <a:solidFill>
                  <a:sysClr val="window" lastClr="FFFFFF">
                    <a:lumMod val="75000"/>
                  </a:sysClr>
                </a:solidFill>
                <a:tailEnd type="triangle"/>
              </a:ln>
            </p:spPr>
            <p:style>
              <a:lnRef idx="1">
                <a:srgbClr val="1F74AD"/>
              </a:lnRef>
              <a:fillRef idx="0">
                <a:srgbClr val="1F74AD"/>
              </a:fillRef>
              <a:effectRef idx="0">
                <a:srgbClr val="1F74AD"/>
              </a:effectRef>
              <a:fontRef idx="minor">
                <a:srgbClr val="000000"/>
              </a:fontRef>
            </p:style>
          </p:cxnSp>
        </p:grpSp>
        <p:sp>
          <p:nvSpPr>
            <p:cNvPr id="80" name="文本框 79"/>
            <p:cNvSpPr txBox="1"/>
            <p:nvPr>
              <p:custDataLst>
                <p:tags r:id="rId24"/>
              </p:custDataLst>
            </p:nvPr>
          </p:nvSpPr>
          <p:spPr>
            <a:xfrm>
              <a:off x="4293" y="6166"/>
              <a:ext cx="2264" cy="98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spc="150">
                  <a:solidFill>
                    <a:sysClr val="window" lastClr="FFFFFF"/>
                  </a:solidFill>
                  <a:latin typeface="微软雅黑" charset="-122"/>
                  <a:ea typeface="微软雅黑" charset="-122"/>
                </a:rPr>
                <a:t>高级检索</a:t>
              </a:r>
              <a:endParaRPr lang="zh-CN" altLang="en-US" sz="2000" spc="150">
                <a:solidFill>
                  <a:sysClr val="window" lastClr="FFFFFF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1" name="文本框 80"/>
            <p:cNvSpPr txBox="1"/>
            <p:nvPr>
              <p:custDataLst>
                <p:tags r:id="rId25"/>
              </p:custDataLst>
            </p:nvPr>
          </p:nvSpPr>
          <p:spPr>
            <a:xfrm>
              <a:off x="7040" y="6166"/>
              <a:ext cx="2264" cy="98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spc="150">
                  <a:solidFill>
                    <a:sysClr val="window" lastClr="FFFFFF"/>
                  </a:solidFill>
                  <a:latin typeface="微软雅黑" charset="-122"/>
                  <a:ea typeface="微软雅黑" charset="-122"/>
                </a:rPr>
                <a:t>专业检索</a:t>
              </a:r>
              <a:endParaRPr lang="zh-CN" altLang="en-US" sz="2000" spc="150">
                <a:solidFill>
                  <a:sysClr val="window" lastClr="FFFFFF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2" name="文本框 81"/>
            <p:cNvSpPr txBox="1"/>
            <p:nvPr>
              <p:custDataLst>
                <p:tags r:id="rId26"/>
              </p:custDataLst>
            </p:nvPr>
          </p:nvSpPr>
          <p:spPr>
            <a:xfrm>
              <a:off x="9787" y="6166"/>
              <a:ext cx="2264" cy="98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spc="150">
                  <a:solidFill>
                    <a:sysClr val="window" lastClr="FFFFFF"/>
                  </a:solidFill>
                  <a:latin typeface="微软雅黑" charset="-122"/>
                  <a:ea typeface="微软雅黑" charset="-122"/>
                </a:rPr>
                <a:t>作者检索</a:t>
              </a:r>
              <a:endParaRPr lang="zh-CN" altLang="en-US" sz="2000" spc="150">
                <a:solidFill>
                  <a:sysClr val="window" lastClr="FFFFFF"/>
                </a:solidFill>
                <a:latin typeface="微软雅黑" charset="-122"/>
                <a:ea typeface="微软雅黑" charset="-122"/>
              </a:endParaRPr>
            </a:p>
          </p:txBody>
        </p:sp>
        <p:sp>
          <p:nvSpPr>
            <p:cNvPr id="83" name="文本框 82"/>
            <p:cNvSpPr txBox="1"/>
            <p:nvPr>
              <p:custDataLst>
                <p:tags r:id="rId27"/>
              </p:custDataLst>
            </p:nvPr>
          </p:nvSpPr>
          <p:spPr>
            <a:xfrm>
              <a:off x="12534" y="6166"/>
              <a:ext cx="2264" cy="980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spc="150">
                  <a:solidFill>
                    <a:sysClr val="window" lastClr="FFFFFF"/>
                  </a:solidFill>
                  <a:latin typeface="微软雅黑" charset="-122"/>
                  <a:ea typeface="微软雅黑" charset="-122"/>
                </a:rPr>
                <a:t>句子检索</a:t>
              </a:r>
              <a:endParaRPr lang="zh-CN" altLang="en-US" sz="2000" spc="150">
                <a:solidFill>
                  <a:sysClr val="window" lastClr="FFFFFF"/>
                </a:solidFill>
                <a:latin typeface="微软雅黑" charset="-122"/>
                <a:ea typeface="微软雅黑" charset="-122"/>
              </a:endParaRPr>
            </a:p>
          </p:txBody>
        </p:sp>
      </p:grpSp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_矩形 7"/>
          <p:cNvSpPr/>
          <p:nvPr>
            <p:custDataLst>
              <p:tags r:id="rId1"/>
            </p:custDataLst>
          </p:nvPr>
        </p:nvSpPr>
        <p:spPr>
          <a:xfrm>
            <a:off x="4216625" y="833588"/>
            <a:ext cx="3758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65">
              <a:defRPr/>
            </a:pPr>
            <a:r>
              <a:rPr lang="zh-CN" altLang="en-US" sz="3200" b="1" kern="0" dirty="0">
                <a:solidFill>
                  <a:srgbClr val="7787A0"/>
                </a:solidFill>
                <a:latin typeface="微软雅黑"/>
                <a:ea typeface="微软雅黑"/>
              </a:rPr>
              <a:t>常见文献出版类型</a:t>
            </a:r>
            <a:endParaRPr lang="zh-CN" altLang="en-US" sz="3200" b="1" kern="0" dirty="0">
              <a:solidFill>
                <a:srgbClr val="7787A0"/>
              </a:solidFill>
              <a:latin typeface="微软雅黑"/>
              <a:ea typeface="微软雅黑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776255" y="2367924"/>
            <a:ext cx="1138288" cy="113828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>
            <a:off x="978952" y="3641629"/>
            <a:ext cx="732893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>
              <a:defRPr/>
            </a:pPr>
            <a:r>
              <a:rPr lang="zh-CN" altLang="en-US" sz="2135" b="1" dirty="0">
                <a:solidFill>
                  <a:schemeClr val="accent3"/>
                </a:solidFill>
                <a:latin typeface="微软雅黑"/>
                <a:ea typeface="微软雅黑"/>
                <a:sym typeface="+mn-lt"/>
              </a:rPr>
              <a:t>图书</a:t>
            </a:r>
            <a:endParaRPr lang="en-US" altLang="zh-CN" sz="2135" b="1" dirty="0">
              <a:solidFill>
                <a:schemeClr val="accent3"/>
              </a:solidFill>
              <a:latin typeface="微软雅黑"/>
              <a:ea typeface="微软雅黑"/>
              <a:sym typeface="+mn-lt"/>
            </a:endParaRPr>
          </a:p>
          <a:p>
            <a:pPr algn="ctr" defTabSz="913765">
              <a:defRPr/>
            </a:pPr>
            <a:r>
              <a:rPr lang="en-US" altLang="zh-CN" sz="2135" b="1" dirty="0">
                <a:solidFill>
                  <a:schemeClr val="accent3"/>
                </a:solidFill>
                <a:latin typeface="微软雅黑"/>
                <a:ea typeface="微软雅黑"/>
                <a:sym typeface="+mn-lt"/>
              </a:rPr>
              <a:t>[M]</a:t>
            </a:r>
            <a:endParaRPr lang="zh-CN" altLang="en-US" sz="2135" b="1" dirty="0">
              <a:solidFill>
                <a:schemeClr val="accent3"/>
              </a:solidFill>
              <a:latin typeface="微软雅黑"/>
              <a:ea typeface="微软雅黑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2676495" y="2367924"/>
            <a:ext cx="1138288" cy="11382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矩形 27"/>
          <p:cNvSpPr/>
          <p:nvPr/>
        </p:nvSpPr>
        <p:spPr>
          <a:xfrm>
            <a:off x="2841977" y="3641629"/>
            <a:ext cx="732893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>
              <a:defRPr/>
            </a:pPr>
            <a:r>
              <a:rPr lang="zh-CN" altLang="en-US" sz="2135" b="1" dirty="0">
                <a:solidFill>
                  <a:schemeClr val="accent3"/>
                </a:solidFill>
                <a:latin typeface="微软雅黑"/>
                <a:ea typeface="微软雅黑"/>
                <a:sym typeface="+mn-lt"/>
              </a:rPr>
              <a:t>期刊</a:t>
            </a:r>
            <a:endParaRPr lang="en-US" altLang="zh-CN" sz="2135" b="1" dirty="0">
              <a:solidFill>
                <a:schemeClr val="accent3"/>
              </a:solidFill>
              <a:latin typeface="微软雅黑"/>
              <a:ea typeface="微软雅黑"/>
              <a:sym typeface="+mn-lt"/>
            </a:endParaRPr>
          </a:p>
          <a:p>
            <a:pPr algn="ctr" defTabSz="913765">
              <a:defRPr/>
            </a:pPr>
            <a:r>
              <a:rPr lang="en-US" altLang="zh-CN" sz="2135" b="1" dirty="0">
                <a:solidFill>
                  <a:schemeClr val="accent3"/>
                </a:solidFill>
                <a:latin typeface="微软雅黑"/>
                <a:ea typeface="微软雅黑"/>
                <a:sym typeface="+mn-lt"/>
              </a:rPr>
              <a:t>[J]</a:t>
            </a:r>
            <a:endParaRPr lang="zh-CN" altLang="en-US" sz="2135" b="1" dirty="0">
              <a:solidFill>
                <a:schemeClr val="accent3"/>
              </a:solidFill>
              <a:latin typeface="微软雅黑"/>
              <a:ea typeface="微软雅黑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745399" y="3641629"/>
            <a:ext cx="732893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>
              <a:defRPr/>
            </a:pPr>
            <a:r>
              <a:rPr lang="zh-CN" altLang="en-US" sz="2135" b="1" dirty="0">
                <a:solidFill>
                  <a:schemeClr val="accent3"/>
                </a:solidFill>
                <a:latin typeface="微软雅黑"/>
                <a:ea typeface="微软雅黑"/>
                <a:sym typeface="+mn-lt"/>
              </a:rPr>
              <a:t>专利</a:t>
            </a:r>
            <a:endParaRPr lang="en-US" altLang="zh-CN" sz="2135" b="1" dirty="0">
              <a:solidFill>
                <a:schemeClr val="accent3"/>
              </a:solidFill>
              <a:latin typeface="微软雅黑"/>
              <a:ea typeface="微软雅黑"/>
              <a:sym typeface="+mn-lt"/>
            </a:endParaRPr>
          </a:p>
          <a:p>
            <a:pPr algn="ctr" defTabSz="913765">
              <a:defRPr/>
            </a:pPr>
            <a:r>
              <a:rPr lang="en-US" altLang="zh-CN" sz="2135" b="1" dirty="0">
                <a:solidFill>
                  <a:schemeClr val="accent3"/>
                </a:solidFill>
                <a:latin typeface="微软雅黑"/>
                <a:ea typeface="微软雅黑"/>
                <a:sym typeface="+mn-lt"/>
              </a:rPr>
              <a:t>[P]</a:t>
            </a:r>
            <a:endParaRPr lang="zh-CN" altLang="en-US" sz="2135" b="1" dirty="0">
              <a:solidFill>
                <a:schemeClr val="accent3"/>
              </a:solidFill>
              <a:latin typeface="微软雅黑"/>
              <a:ea typeface="微软雅黑"/>
              <a:sym typeface="+mn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695040" y="3686772"/>
            <a:ext cx="1281120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>
              <a:defRPr/>
            </a:pPr>
            <a:r>
              <a:rPr lang="zh-CN" altLang="en-US" sz="2135" b="1" dirty="0">
                <a:solidFill>
                  <a:schemeClr val="accent3"/>
                </a:solidFill>
                <a:latin typeface="微软雅黑"/>
                <a:ea typeface="微软雅黑"/>
                <a:sym typeface="+mn-lt"/>
              </a:rPr>
              <a:t>学位论文</a:t>
            </a:r>
            <a:endParaRPr lang="en-US" altLang="zh-CN" sz="2135" b="1" dirty="0">
              <a:solidFill>
                <a:schemeClr val="accent3"/>
              </a:solidFill>
              <a:latin typeface="微软雅黑"/>
              <a:ea typeface="微软雅黑"/>
              <a:sym typeface="+mn-lt"/>
            </a:endParaRPr>
          </a:p>
          <a:p>
            <a:pPr algn="ctr" defTabSz="913765">
              <a:defRPr/>
            </a:pPr>
            <a:r>
              <a:rPr lang="en-US" altLang="zh-CN" sz="2135" b="1" dirty="0">
                <a:solidFill>
                  <a:schemeClr val="accent3"/>
                </a:solidFill>
                <a:latin typeface="微软雅黑"/>
                <a:ea typeface="微软雅黑"/>
                <a:sym typeface="+mn-lt"/>
              </a:rPr>
              <a:t>[D]</a:t>
            </a:r>
            <a:endParaRPr lang="zh-CN" altLang="en-US" sz="2135" b="1" dirty="0">
              <a:solidFill>
                <a:schemeClr val="accent3"/>
              </a:solidFill>
              <a:latin typeface="微软雅黑"/>
              <a:ea typeface="微软雅黑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7" y="2663415"/>
            <a:ext cx="547307" cy="547307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8617132" y="2367924"/>
            <a:ext cx="1138288" cy="1138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椭圆 40"/>
          <p:cNvSpPr/>
          <p:nvPr/>
        </p:nvSpPr>
        <p:spPr>
          <a:xfrm>
            <a:off x="4799614" y="2367924"/>
            <a:ext cx="1138288" cy="1138288"/>
          </a:xfrm>
          <a:prstGeom prst="ellipse">
            <a:avLst/>
          </a:prstGeom>
          <a:solidFill>
            <a:srgbClr val="ADD8F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椭圆 41"/>
          <p:cNvSpPr/>
          <p:nvPr/>
        </p:nvSpPr>
        <p:spPr>
          <a:xfrm>
            <a:off x="6699854" y="2367924"/>
            <a:ext cx="1138288" cy="1138288"/>
          </a:xfrm>
          <a:prstGeom prst="ellipse">
            <a:avLst/>
          </a:prstGeom>
          <a:solidFill>
            <a:srgbClr val="CAC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3" name="椭圆 42"/>
          <p:cNvSpPr/>
          <p:nvPr/>
        </p:nvSpPr>
        <p:spPr>
          <a:xfrm>
            <a:off x="10277457" y="2367924"/>
            <a:ext cx="1138288" cy="1138288"/>
          </a:xfrm>
          <a:prstGeom prst="ellipse">
            <a:avLst/>
          </a:prstGeom>
          <a:solidFill>
            <a:srgbClr val="EFB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4" name="矩形 43"/>
          <p:cNvSpPr/>
          <p:nvPr/>
        </p:nvSpPr>
        <p:spPr>
          <a:xfrm>
            <a:off x="6628440" y="3693302"/>
            <a:ext cx="1281120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>
              <a:defRPr/>
            </a:pPr>
            <a:r>
              <a:rPr lang="zh-CN" altLang="en-US" sz="2135" b="1" dirty="0">
                <a:solidFill>
                  <a:schemeClr val="accent3"/>
                </a:solidFill>
                <a:latin typeface="微软雅黑"/>
                <a:ea typeface="微软雅黑"/>
                <a:sym typeface="+mn-lt"/>
              </a:rPr>
              <a:t>会议文献</a:t>
            </a:r>
            <a:endParaRPr lang="en-US" altLang="zh-CN" sz="2135" b="1" dirty="0">
              <a:solidFill>
                <a:schemeClr val="accent3"/>
              </a:solidFill>
              <a:latin typeface="微软雅黑"/>
              <a:ea typeface="微软雅黑"/>
              <a:sym typeface="+mn-lt"/>
            </a:endParaRPr>
          </a:p>
          <a:p>
            <a:pPr algn="ctr" defTabSz="913765">
              <a:defRPr/>
            </a:pPr>
            <a:r>
              <a:rPr lang="en-US" altLang="zh-CN" sz="2135" b="1" dirty="0">
                <a:solidFill>
                  <a:schemeClr val="accent3"/>
                </a:solidFill>
                <a:latin typeface="微软雅黑"/>
                <a:ea typeface="微软雅黑"/>
                <a:sym typeface="+mn-lt"/>
              </a:rPr>
              <a:t>[C]</a:t>
            </a:r>
            <a:endParaRPr lang="zh-CN" altLang="en-US" sz="2135" b="1" dirty="0">
              <a:solidFill>
                <a:schemeClr val="accent3"/>
              </a:solidFill>
              <a:latin typeface="微软雅黑"/>
              <a:ea typeface="微软雅黑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0513316" y="3693302"/>
            <a:ext cx="732893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>
              <a:defRPr/>
            </a:pPr>
            <a:r>
              <a:rPr lang="zh-CN" altLang="en-US" sz="2135" b="1" dirty="0">
                <a:solidFill>
                  <a:schemeClr val="accent3"/>
                </a:solidFill>
                <a:latin typeface="微软雅黑"/>
                <a:ea typeface="微软雅黑"/>
                <a:sym typeface="+mn-lt"/>
              </a:rPr>
              <a:t>标准</a:t>
            </a:r>
            <a:endParaRPr lang="en-US" altLang="zh-CN" sz="2135" b="1" dirty="0">
              <a:solidFill>
                <a:schemeClr val="accent3"/>
              </a:solidFill>
              <a:latin typeface="微软雅黑"/>
              <a:ea typeface="微软雅黑"/>
              <a:sym typeface="+mn-lt"/>
            </a:endParaRPr>
          </a:p>
          <a:p>
            <a:pPr algn="ctr" defTabSz="913765">
              <a:defRPr/>
            </a:pPr>
            <a:r>
              <a:rPr lang="en-US" altLang="zh-CN" sz="2135" b="1" dirty="0">
                <a:solidFill>
                  <a:schemeClr val="accent3"/>
                </a:solidFill>
                <a:latin typeface="微软雅黑"/>
                <a:ea typeface="微软雅黑"/>
                <a:sym typeface="+mn-lt"/>
              </a:rPr>
              <a:t>[S]</a:t>
            </a:r>
            <a:endParaRPr lang="zh-CN" altLang="en-US" sz="2135" b="1" dirty="0">
              <a:solidFill>
                <a:schemeClr val="accent3"/>
              </a:solidFill>
              <a:latin typeface="微软雅黑"/>
              <a:ea typeface="微软雅黑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-100000"/>
                    </a14:imgEffect>
                    <a14:imgEffect>
                      <a14:colorTemperature colorTemp="6280"/>
                    </a14:imgEffect>
                    <a14:imgEffect>
                      <a14:saturation sat="185000"/>
                    </a14:imgEffect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55" y="2629399"/>
            <a:ext cx="605967" cy="605967"/>
          </a:xfrm>
          <a:prstGeom prst="rect">
            <a:avLst/>
          </a:prstGeom>
          <a:noFill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168" y="2602997"/>
            <a:ext cx="632368" cy="6323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69" y="2601316"/>
            <a:ext cx="734777" cy="73477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42" y="2584255"/>
            <a:ext cx="651111" cy="651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617" y="2399558"/>
            <a:ext cx="1138289" cy="1138289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925052" y="5990110"/>
            <a:ext cx="6341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常见文献类型代码导图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(参考GBT7714-2015信息与文献)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矩形 5"/>
          <p:cNvSpPr/>
          <p:nvPr>
            <p:custDataLst>
              <p:tags r:id="rId1"/>
            </p:custDataLst>
          </p:nvPr>
        </p:nvSpPr>
        <p:spPr>
          <a:xfrm>
            <a:off x="0" y="5080000"/>
            <a:ext cx="12192000" cy="177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cs typeface="微软雅黑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11" name="矩形 5"/>
          <p:cNvSpPr/>
          <p:nvPr>
            <p:custDataLst>
              <p:tags r:id="rId6"/>
            </p:custDataLst>
          </p:nvPr>
        </p:nvSpPr>
        <p:spPr>
          <a:xfrm>
            <a:off x="-635" y="5073650"/>
            <a:ext cx="12192000" cy="1784350"/>
          </a:xfrm>
          <a:prstGeom prst="rect">
            <a:avLst/>
          </a:prstGeom>
          <a:solidFill>
            <a:schemeClr val="dk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</a:endParaRPr>
          </a:p>
        </p:txBody>
      </p:sp>
      <p:sp>
        <p:nvSpPr>
          <p:cNvPr id="12" name="矩形 6"/>
          <p:cNvSpPr/>
          <p:nvPr>
            <p:custDataLst>
              <p:tags r:id="rId7"/>
            </p:custDataLst>
          </p:nvPr>
        </p:nvSpPr>
        <p:spPr>
          <a:xfrm>
            <a:off x="1676413" y="2438420"/>
            <a:ext cx="8839271" cy="358142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sx="102000" sy="102000" algn="ctr" rotWithShape="0">
              <a:schemeClr val="dk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</a:endParaRPr>
          </a:p>
        </p:txBody>
      </p:sp>
      <p:sp>
        <p:nvSpPr>
          <p:cNvPr id="13" name="矩形 7"/>
          <p:cNvSpPr/>
          <p:nvPr>
            <p:custDataLst>
              <p:tags r:id="rId8"/>
            </p:custDataLst>
          </p:nvPr>
        </p:nvSpPr>
        <p:spPr>
          <a:xfrm>
            <a:off x="5333994" y="1988185"/>
            <a:ext cx="1524012" cy="2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</a:endParaRPr>
          </a:p>
        </p:txBody>
      </p:sp>
      <p:sp>
        <p:nvSpPr>
          <p:cNvPr id="14" name="文本框 1"/>
          <p:cNvSpPr txBox="1"/>
          <p:nvPr>
            <p:custDataLst>
              <p:tags r:id="rId9"/>
            </p:custDataLst>
          </p:nvPr>
        </p:nvSpPr>
        <p:spPr>
          <a:xfrm>
            <a:off x="1676368" y="914407"/>
            <a:ext cx="8839264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240">
                <a:solidFill>
                  <a:schemeClr val="accent1"/>
                </a:solidFill>
                <a:uFillTx/>
                <a:latin typeface="微软雅黑" charset="0"/>
                <a:ea typeface="微软雅黑" charset="-122"/>
              </a:rPr>
              <a:t>有奖竞答第一轮</a:t>
            </a:r>
            <a:endParaRPr lang="zh-CN" altLang="en-US" sz="4000" b="1" spc="240">
              <a:solidFill>
                <a:schemeClr val="accent1"/>
              </a:solidFill>
              <a:uFillTx/>
              <a:latin typeface="微软雅黑" charset="0"/>
              <a:ea typeface="微软雅黑" charset="-122"/>
            </a:endParaRPr>
          </a:p>
        </p:txBody>
      </p:sp>
      <p:sp>
        <p:nvSpPr>
          <p:cNvPr id="15" name="Title 6"/>
          <p:cNvSpPr txBox="1"/>
          <p:nvPr>
            <p:custDataLst>
              <p:tags r:id="rId10"/>
            </p:custDataLst>
          </p:nvPr>
        </p:nvSpPr>
        <p:spPr>
          <a:xfrm>
            <a:off x="1911985" y="2758440"/>
            <a:ext cx="8368030" cy="123253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zh-CN" altLang="en-US" sz="2400" b="1" i="0" spc="120" noProof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charset="0"/>
                <a:ea typeface="微软雅黑" charset="-122"/>
                <a:cs typeface="微软雅黑" charset="-122"/>
              </a:rPr>
              <a:t>王同学想要了解自己导师以往的研究成果，便去知网上检索老师所发表过的文献。王同学使用哪种检索方式可以快速获取到导师的全部文献？</a:t>
            </a:r>
            <a:endParaRPr kumimoji="0" lang="zh-CN" altLang="en-US" sz="2400" b="1" i="0" spc="120" noProof="0">
              <a:ln w="3175">
                <a:noFill/>
                <a:prstDash val="dash"/>
              </a:ln>
              <a:solidFill>
                <a:schemeClr val="dk1"/>
              </a:solidFill>
              <a:effectLst/>
              <a:uLnTx/>
              <a:uFillTx/>
              <a:latin typeface="微软雅黑" charset="0"/>
              <a:ea typeface="微软雅黑" charset="-122"/>
              <a:cs typeface="微软雅黑" charset="-122"/>
            </a:endParaRPr>
          </a:p>
        </p:txBody>
      </p:sp>
      <p:sp>
        <p:nvSpPr>
          <p:cNvPr id="16" name="Title 6"/>
          <p:cNvSpPr txBox="1"/>
          <p:nvPr>
            <p:custDataLst>
              <p:tags r:id="rId11"/>
            </p:custDataLst>
          </p:nvPr>
        </p:nvSpPr>
        <p:spPr>
          <a:xfrm>
            <a:off x="2438280" y="4197363"/>
            <a:ext cx="7315435" cy="138050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</a:pPr>
            <a:r>
              <a:rPr lang="en-US" altLang="zh-CN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A. 简单检索</a:t>
            </a:r>
            <a:endParaRPr lang="en-US" altLang="zh-CN" sz="18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</a:pPr>
            <a:r>
              <a:rPr lang="en-US" altLang="zh-CN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B. 百度搜索</a:t>
            </a:r>
            <a:endParaRPr lang="en-US" altLang="zh-CN" sz="18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</a:pPr>
            <a:r>
              <a:rPr lang="en-US" altLang="zh-CN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C. 句子检索</a:t>
            </a:r>
            <a:endParaRPr lang="en-US" altLang="zh-CN" sz="18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</a:pPr>
            <a:r>
              <a:rPr lang="en-US" altLang="zh-CN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D. 作者发文检索</a:t>
            </a:r>
            <a:endParaRPr lang="en-US" altLang="zh-CN" sz="18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-122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2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</a:rPr>
              <a:t>如何筛选与分析文献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3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dk1">
                    <a:lumMod val="65000"/>
                    <a:lumOff val="35000"/>
                  </a:schemeClr>
                </a:solidFill>
              </a:rPr>
              <a:t>通过条件筛选和可视化分析精准定位所需文献资料</a:t>
            </a:r>
            <a:endParaRPr lang="zh-CN" altLang="en-US">
              <a:solidFill>
                <a:schemeClr val="dk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812806" y="926631"/>
            <a:ext cx="4850765" cy="237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 anchorCtr="0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altLang="zh-CN" sz="8800" b="1" spc="200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ea"/>
                <a:sym typeface="+mn-lt"/>
              </a:rPr>
              <a:t>02</a:t>
            </a:r>
            <a:endParaRPr lang="en-US" altLang="zh-CN" sz="8800" b="1" spc="200" dirty="0">
              <a:solidFill>
                <a:schemeClr val="dk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charset="-122"/>
              <a:cs typeface="+mn-ea"/>
              <a:sym typeface="+mn-lt"/>
            </a:endParaRPr>
          </a:p>
        </p:txBody>
      </p:sp>
      <p:sp>
        <p:nvSpPr>
          <p:cNvPr id="7" name="文本占位符 8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813441" y="3305131"/>
            <a:ext cx="816610" cy="2482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0" rIns="0" bIns="0" rtlCol="0" anchor="ctr">
            <a:normAutofit fontScale="70000"/>
          </a:bodyPr>
          <a:lstStyle>
            <a:lvl1pPr mar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600" b="1" u="none" strike="noStrike" kern="1200" cap="none" spc="11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pc="200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</a:rPr>
              <a:t>Part One</a:t>
            </a:r>
            <a:endParaRPr lang="en-US" altLang="zh-CN" spc="200" dirty="0">
              <a:solidFill>
                <a:schemeClr val="dk1">
                  <a:lumMod val="85000"/>
                  <a:lumOff val="15000"/>
                </a:schemeClr>
              </a:solidFill>
              <a:uFillTx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076417" y="1524441"/>
            <a:ext cx="2194493" cy="3223875"/>
          </a:xfrm>
          <a:prstGeom prst="rect">
            <a:avLst/>
          </a:prstGeom>
          <a:gradFill>
            <a:gsLst>
              <a:gs pos="50000">
                <a:srgbClr val="5A80A7"/>
              </a:gs>
              <a:gs pos="0">
                <a:srgbClr val="91AAC4"/>
              </a:gs>
              <a:gs pos="100000">
                <a:srgbClr val="235589"/>
              </a:gs>
            </a:gsLst>
            <a:lin scaled="1"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5">
              <a:solidFill>
                <a:srgbClr val="75592A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1076417" y="1524441"/>
            <a:ext cx="1824990" cy="32302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34290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1695" b="1">
                <a:solidFill>
                  <a:schemeClr val="bg1"/>
                </a:solidFill>
                <a:sym typeface="+mn-ea"/>
              </a:rPr>
              <a:t>一框式检索</a:t>
            </a:r>
            <a:endParaRPr lang="zh-CN" altLang="en-US" sz="1695" b="1">
              <a:solidFill>
                <a:schemeClr val="bg1"/>
              </a:solidFill>
              <a:sym typeface="+mn-ea"/>
            </a:endParaRPr>
          </a:p>
          <a:p>
            <a:pPr marL="34290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1695" b="1">
                <a:solidFill>
                  <a:schemeClr val="bg1"/>
                </a:solidFill>
                <a:sym typeface="+mn-ea"/>
              </a:rPr>
              <a:t>结果中检索</a:t>
            </a:r>
            <a:endParaRPr lang="zh-CN" altLang="en-US" sz="1695" b="1">
              <a:solidFill>
                <a:schemeClr val="bg1"/>
              </a:solidFill>
              <a:sym typeface="+mn-ea"/>
            </a:endParaRPr>
          </a:p>
          <a:p>
            <a:pPr marL="34290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1695" b="1">
                <a:solidFill>
                  <a:schemeClr val="bg1"/>
                </a:solidFill>
                <a:sym typeface="+mn-ea"/>
              </a:rPr>
              <a:t>高级检索</a:t>
            </a:r>
            <a:endParaRPr lang="zh-CN" altLang="en-US" sz="1695" b="1">
              <a:solidFill>
                <a:schemeClr val="bg1"/>
              </a:solidFill>
              <a:sym typeface="+mn-ea"/>
            </a:endParaRPr>
          </a:p>
          <a:p>
            <a:pPr marL="34290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1695" b="1">
                <a:solidFill>
                  <a:schemeClr val="bg1"/>
                </a:solidFill>
                <a:sym typeface="+mn-ea"/>
              </a:rPr>
              <a:t>句子检索</a:t>
            </a:r>
            <a:endParaRPr lang="zh-CN" altLang="en-US" sz="1695" b="1">
              <a:solidFill>
                <a:schemeClr val="bg1"/>
              </a:solidFill>
              <a:sym typeface="+mn-ea"/>
            </a:endParaRPr>
          </a:p>
          <a:p>
            <a:pPr marL="34290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1695" b="1">
                <a:solidFill>
                  <a:schemeClr val="bg1"/>
                </a:solidFill>
                <a:sym typeface="+mn-ea"/>
              </a:rPr>
              <a:t>专业检索</a:t>
            </a:r>
            <a:endParaRPr lang="zh-CN" altLang="en-US" sz="1695" b="1">
              <a:solidFill>
                <a:schemeClr val="bg1"/>
              </a:solidFill>
              <a:sym typeface="+mn-ea"/>
            </a:endParaRPr>
          </a:p>
          <a:p>
            <a:pPr marL="34290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 sz="1695" b="1">
                <a:solidFill>
                  <a:schemeClr val="bg1"/>
                </a:solidFill>
                <a:sym typeface="+mn-ea"/>
              </a:rPr>
              <a:t>作者发文检索</a:t>
            </a:r>
            <a:endParaRPr lang="zh-CN" altLang="en-US" sz="1695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3430155" y="2667378"/>
            <a:ext cx="1714070" cy="76195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5">
              <a:solidFill>
                <a:srgbClr val="75592A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30620" y="2853500"/>
            <a:ext cx="1439926" cy="3848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5" b="1">
                <a:solidFill>
                  <a:schemeClr val="bg1"/>
                </a:solidFill>
              </a:rPr>
              <a:t>获得</a:t>
            </a:r>
            <a:endParaRPr lang="zh-CN" altLang="en-US" sz="1905" b="1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70545" y="2571965"/>
            <a:ext cx="1890113" cy="952112"/>
          </a:xfrm>
          <a:prstGeom prst="rect">
            <a:avLst/>
          </a:prstGeom>
          <a:gradFill>
            <a:gsLst>
              <a:gs pos="50000">
                <a:srgbClr val="5A80A7"/>
              </a:gs>
              <a:gs pos="0">
                <a:srgbClr val="91AAC4"/>
              </a:gs>
              <a:gs pos="100000">
                <a:srgbClr val="235589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905" b="1">
                <a:solidFill>
                  <a:schemeClr val="bg1"/>
                </a:solidFill>
                <a:latin typeface="微软雅黑" charset="-122"/>
                <a:ea typeface="微软雅黑" charset="-122"/>
              </a:rPr>
              <a:t>检索结果</a:t>
            </a:r>
            <a:endParaRPr lang="zh-CN" altLang="en-US" sz="1905" b="1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83529" y="2852828"/>
            <a:ext cx="1439926" cy="3848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5" b="1">
                <a:solidFill>
                  <a:schemeClr val="bg1"/>
                </a:solidFill>
              </a:rPr>
              <a:t>分析</a:t>
            </a:r>
            <a:endParaRPr lang="zh-CN" altLang="en-US" sz="1905" b="1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13837" y="1023860"/>
            <a:ext cx="1541386" cy="3848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5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检索方式</a:t>
            </a:r>
            <a:endParaRPr lang="zh-CN" altLang="en-US" sz="1905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223455" y="2397938"/>
            <a:ext cx="2183742" cy="1126811"/>
          </a:xfrm>
          <a:prstGeom prst="rect">
            <a:avLst/>
          </a:prstGeom>
          <a:gradFill>
            <a:gsLst>
              <a:gs pos="50000">
                <a:srgbClr val="DF6F72"/>
              </a:gs>
              <a:gs pos="0">
                <a:srgbClr val="EA9FA1"/>
              </a:gs>
              <a:gs pos="100000">
                <a:srgbClr val="D43F42"/>
              </a:gs>
            </a:gsLst>
            <a:lin scaled="1"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5">
              <a:solidFill>
                <a:srgbClr val="75592A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476769" y="2766150"/>
            <a:ext cx="2072875" cy="3848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5" b="1">
                <a:solidFill>
                  <a:schemeClr val="bg1"/>
                </a:solidFill>
              </a:rPr>
              <a:t>所需文献资料</a:t>
            </a:r>
            <a:endParaRPr lang="zh-CN" altLang="en-US" sz="1905" b="1">
              <a:solidFill>
                <a:schemeClr val="bg1"/>
              </a:solidFill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7366938" y="2667378"/>
            <a:ext cx="1714070" cy="76195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5">
              <a:solidFill>
                <a:srgbClr val="75592A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504010" y="2853500"/>
            <a:ext cx="1439926" cy="3848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5" b="1">
                <a:solidFill>
                  <a:schemeClr val="bg1"/>
                </a:solidFill>
              </a:rPr>
              <a:t>分析筛选</a:t>
            </a:r>
            <a:endParaRPr lang="zh-CN" altLang="en-US" sz="1905" b="1">
              <a:solidFill>
                <a:schemeClr val="bg1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7160658" y="2095573"/>
            <a:ext cx="1920349" cy="190489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8CC2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5">
              <a:solidFill>
                <a:srgbClr val="75592A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57155" y="151130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400" b="1" spc="18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从检索挖掘 筛选该学科领域的经典及前沿文献</a:t>
            </a:r>
            <a:endParaRPr lang="en-US" altLang="zh-CN" sz="2400" b="1" spc="180" dirty="0">
              <a:solidFill>
                <a:schemeClr val="accent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ldLvl="0" animBg="1"/>
      <p:bldP spid="5" grpId="0" bldLvl="0" animBg="1"/>
      <p:bldP spid="17" grpId="0" bldLvl="0" animBg="1"/>
      <p:bldP spid="18" grpId="0"/>
      <p:bldP spid="16" grpId="0" bldLvl="0" animBg="1"/>
      <p:bldP spid="15" grpId="0"/>
      <p:bldP spid="20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57155" y="151130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400" b="1" spc="18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从检索挖掘 筛选该学科领域的经典及前沿文献</a:t>
            </a:r>
            <a:endParaRPr lang="en-US" altLang="zh-CN" sz="2400" b="1" spc="180" dirty="0">
              <a:solidFill>
                <a:schemeClr val="accent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 flipV="1">
            <a:off x="700954" y="760518"/>
            <a:ext cx="11033609" cy="5621288"/>
          </a:xfrm>
          <a:prstGeom prst="rect">
            <a:avLst/>
          </a:prstGeom>
          <a:solidFill>
            <a:schemeClr val="bg1"/>
          </a:solidFill>
          <a:ln w="1270">
            <a:noFill/>
          </a:ln>
          <a:effectLst>
            <a:outerShdw blurRad="635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905" b="1" dirty="0">
                <a:sym typeface="+mn-ea"/>
              </a:rPr>
              <a:t>查询研究热点、寻找研究空白，确定研究方向</a:t>
            </a:r>
            <a:endParaRPr lang="en-US" altLang="zh-CN" sz="1905" b="1" dirty="0"/>
          </a:p>
          <a:p>
            <a:pPr algn="ctr"/>
            <a:r>
              <a:rPr lang="zh-CN" altLang="en-US" sz="1905" b="1" dirty="0">
                <a:sym typeface="+mn-ea"/>
              </a:rPr>
              <a:t>课题分析</a:t>
            </a:r>
            <a:endParaRPr lang="zh-CN" altLang="en-US" sz="1905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49587" y="2225355"/>
            <a:ext cx="2597591" cy="10018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>
              <a:solidFill>
                <a:srgbClr val="75592A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45" name="Rectangle 42"/>
          <p:cNvSpPr/>
          <p:nvPr/>
        </p:nvSpPr>
        <p:spPr>
          <a:xfrm>
            <a:off x="1249587" y="3584598"/>
            <a:ext cx="2597591" cy="1455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80" b="1" spc="150" dirty="0">
                <a:solidFill>
                  <a:schemeClr val="tx1"/>
                </a:solidFill>
              </a:rPr>
              <a:t>根据主题、文献来源、学科分类、作者、基金、下载量和引用量等进行有条件的筛选，缩小检索范围</a:t>
            </a:r>
            <a:endParaRPr lang="zh-CN" altLang="en-US" sz="1480" b="1" spc="150" dirty="0">
              <a:solidFill>
                <a:schemeClr val="tx1"/>
              </a:solidFill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1556039" y="2452582"/>
            <a:ext cx="1984686" cy="5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500" b="1" spc="-15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禹卫书法行书简体" panose="02000603000000000000" pitchFamily="2" charset="-122"/>
                <a:ea typeface="禹卫书法行书简体" panose="02000603000000000000" pitchFamily="2" charset="-122"/>
              </a:defRPr>
            </a:lvl1pPr>
          </a:lstStyle>
          <a:p>
            <a:pPr algn="ctr"/>
            <a:r>
              <a:rPr lang="zh-CN" altLang="en-US" sz="2965" b="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条件筛选</a:t>
            </a:r>
            <a:endParaRPr lang="zh-CN" altLang="en-US" sz="3385" b="0" spc="3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4797204" y="1447943"/>
            <a:ext cx="2597591" cy="10018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>
              <a:solidFill>
                <a:srgbClr val="75592A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5102984" y="1675170"/>
            <a:ext cx="1984686" cy="5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500" b="1" spc="-15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禹卫书法行书简体" panose="02000603000000000000" pitchFamily="2" charset="-122"/>
                <a:ea typeface="禹卫书法行书简体" panose="02000603000000000000" pitchFamily="2" charset="-122"/>
              </a:defRPr>
            </a:lvl1pPr>
          </a:lstStyle>
          <a:p>
            <a:pPr algn="ctr"/>
            <a:r>
              <a:rPr lang="zh-CN" altLang="en-US" sz="2965" b="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检索结果</a:t>
            </a:r>
            <a:endParaRPr lang="zh-CN" altLang="en-US" sz="3385" b="0" spc="3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52" name="矩形 151"/>
          <p:cNvSpPr/>
          <p:nvPr/>
        </p:nvSpPr>
        <p:spPr>
          <a:xfrm>
            <a:off x="8344822" y="2225355"/>
            <a:ext cx="2597591" cy="10018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>
              <a:solidFill>
                <a:srgbClr val="75592A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53" name="Rectangle 42"/>
          <p:cNvSpPr/>
          <p:nvPr/>
        </p:nvSpPr>
        <p:spPr>
          <a:xfrm>
            <a:off x="8344822" y="3356315"/>
            <a:ext cx="2597591" cy="1911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80" b="1" spc="150" dirty="0">
                <a:solidFill>
                  <a:schemeClr val="tx1"/>
                </a:solidFill>
                <a:sym typeface="+mn-ea"/>
              </a:rPr>
              <a:t>从多维度分析已选的文献或者全部文献,帮助我们深入了解检索结果文献之间的互引关系</a:t>
            </a:r>
            <a:endParaRPr lang="zh-CN" altLang="en-US" sz="1480" b="1" spc="150" dirty="0">
              <a:solidFill>
                <a:schemeClr val="tx1"/>
              </a:solidFill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8382210" y="2453006"/>
            <a:ext cx="2522390" cy="5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500" b="1" spc="-15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禹卫书法行书简体" panose="02000603000000000000" pitchFamily="2" charset="-122"/>
                <a:ea typeface="禹卫书法行书简体" panose="02000603000000000000" pitchFamily="2" charset="-122"/>
              </a:defRPr>
            </a:lvl1pPr>
          </a:lstStyle>
          <a:p>
            <a:pPr algn="ctr"/>
            <a:r>
              <a:rPr lang="zh-CN" altLang="en-US" sz="2965" b="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可视化分析</a:t>
            </a:r>
            <a:endParaRPr lang="zh-CN" altLang="en-US" sz="2965" b="0" spc="3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97204" y="4601939"/>
            <a:ext cx="2597591" cy="10018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15" b="1">
                <a:solidFill>
                  <a:schemeClr val="bg1"/>
                </a:solidFill>
                <a:latin typeface="微软雅黑" charset="-122"/>
                <a:ea typeface="微软雅黑" charset="-122"/>
              </a:rPr>
              <a:t>所需文献资料</a:t>
            </a:r>
            <a:endParaRPr lang="zh-CN" altLang="en-US" sz="2115" b="1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4000615" y="2144807"/>
            <a:ext cx="600697" cy="61749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7582624" y="2144807"/>
            <a:ext cx="608760" cy="53686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4000615" y="3580030"/>
            <a:ext cx="608760" cy="53686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7395159" y="3499399"/>
            <a:ext cx="600697" cy="61749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5475"/>
            <a:ext cx="12192000" cy="59035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筛 选</a:t>
            </a:r>
            <a:r>
              <a:rPr lang="zh-CN" altLang="en-US" b="1"/>
              <a:t> ｜</a:t>
            </a:r>
            <a:r>
              <a:rPr lang="en-US" altLang="zh-CN" b="1"/>
              <a:t> </a:t>
            </a:r>
            <a:r>
              <a:rPr lang="zh-CN" altLang="en-US" b="1"/>
              <a:t>条 件 筛 选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72185" y="2016125"/>
            <a:ext cx="743585" cy="44005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77545" y="1802130"/>
            <a:ext cx="2090420" cy="485584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99310"/>
            <a:ext cx="12192000" cy="33216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筛 选</a:t>
            </a:r>
            <a:r>
              <a:rPr lang="zh-CN" altLang="en-US" b="1"/>
              <a:t> ｜</a:t>
            </a:r>
            <a:r>
              <a:rPr lang="en-US" altLang="zh-CN" b="1"/>
              <a:t> </a:t>
            </a:r>
            <a:r>
              <a:rPr lang="zh-CN" altLang="en-US" b="1"/>
              <a:t>条 件 筛 选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16430" y="2099310"/>
            <a:ext cx="316230" cy="2762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2821940"/>
            <a:ext cx="12192000" cy="247586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706120"/>
            <a:ext cx="10198735" cy="5902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095" y="732155"/>
            <a:ext cx="6975475" cy="49657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495" y="734695"/>
            <a:ext cx="6799580" cy="46875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98170"/>
            <a:ext cx="12192000" cy="58699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筛 选</a:t>
            </a:r>
            <a:r>
              <a:rPr lang="zh-CN" altLang="en-US" b="1"/>
              <a:t>｜</a:t>
            </a:r>
            <a:r>
              <a:rPr lang="en-US" altLang="zh-CN" b="1"/>
              <a:t> </a:t>
            </a:r>
            <a:r>
              <a:rPr lang="zh-CN" altLang="en-US" b="1"/>
              <a:t>条 件 筛 选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78915" y="1790065"/>
            <a:ext cx="743585" cy="5410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569970" y="1285240"/>
            <a:ext cx="5712460" cy="944245"/>
            <a:chOff x="5622" y="2024"/>
            <a:chExt cx="8996" cy="1487"/>
          </a:xfrm>
        </p:grpSpPr>
        <p:sp>
          <p:nvSpPr>
            <p:cNvPr id="5" name="矩形 4"/>
            <p:cNvSpPr/>
            <p:nvPr/>
          </p:nvSpPr>
          <p:spPr>
            <a:xfrm>
              <a:off x="5622" y="2661"/>
              <a:ext cx="8997" cy="8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41" y="2024"/>
              <a:ext cx="4067" cy="61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从数据库来源进行筛选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327265" y="2512060"/>
            <a:ext cx="2581910" cy="847725"/>
            <a:chOff x="11539" y="3956"/>
            <a:chExt cx="4066" cy="1335"/>
          </a:xfrm>
        </p:grpSpPr>
        <p:sp>
          <p:nvSpPr>
            <p:cNvPr id="6" name="矩形 5"/>
            <p:cNvSpPr/>
            <p:nvPr/>
          </p:nvSpPr>
          <p:spPr>
            <a:xfrm>
              <a:off x="13080" y="3956"/>
              <a:ext cx="986" cy="34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1539" y="4305"/>
              <a:ext cx="4067" cy="986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被引量和下载量也是重要参考指标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6120"/>
            <a:ext cx="12192000" cy="57283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筛 选 ｜</a:t>
            </a:r>
            <a:r>
              <a:rPr lang="en-US" altLang="zh-CN" b="1"/>
              <a:t> </a:t>
            </a:r>
            <a:r>
              <a:rPr lang="zh-CN" altLang="en-US" b="1"/>
              <a:t>可 视 化 分 析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73750" y="3189605"/>
            <a:ext cx="990600" cy="47815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6120"/>
            <a:ext cx="12192000" cy="57816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筛 选 ｜</a:t>
            </a:r>
            <a:r>
              <a:rPr lang="en-US" altLang="zh-CN" b="1"/>
              <a:t> </a:t>
            </a:r>
            <a:r>
              <a:rPr lang="zh-CN" altLang="en-US" b="1"/>
              <a:t>可 视 化 分 析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89015" y="2459990"/>
            <a:ext cx="4225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002060"/>
                </a:solidFill>
              </a:rPr>
              <a:t>根据发文年度趋势，了解检索词在不同时期的关注度及原因。</a:t>
            </a:r>
            <a:endParaRPr lang="zh-CN" altLang="en-US" b="1">
              <a:solidFill>
                <a:srgbClr val="00206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7335" y="761365"/>
            <a:ext cx="9397365" cy="60807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筛 选 ｜</a:t>
            </a:r>
            <a:r>
              <a:rPr lang="en-US" altLang="zh-CN" b="1"/>
              <a:t> </a:t>
            </a:r>
            <a:r>
              <a:rPr lang="zh-CN" altLang="en-US" b="1"/>
              <a:t>可 视 化 分 析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45225" y="3646805"/>
            <a:ext cx="4225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002060"/>
                </a:solidFill>
              </a:rPr>
              <a:t>根据主要（次要）主题分布，对比不同方向的各个主题的发文频率。</a:t>
            </a:r>
            <a:endParaRPr lang="zh-CN" altLang="en-US" b="1">
              <a:solidFill>
                <a:srgbClr val="00206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07438" y="171919"/>
            <a:ext cx="2588724" cy="604428"/>
            <a:chOff x="407438" y="171919"/>
            <a:chExt cx="2588724" cy="604428"/>
          </a:xfrm>
        </p:grpSpPr>
        <p:grpSp>
          <p:nvGrpSpPr>
            <p:cNvPr id="10" name="组合 9"/>
            <p:cNvGrpSpPr/>
            <p:nvPr/>
          </p:nvGrpSpPr>
          <p:grpSpPr>
            <a:xfrm>
              <a:off x="407438" y="171919"/>
              <a:ext cx="2588724" cy="604428"/>
              <a:chOff x="407438" y="171919"/>
              <a:chExt cx="2588724" cy="604428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407438" y="171919"/>
                <a:ext cx="670385" cy="604428"/>
                <a:chOff x="5424755" y="1340768"/>
                <a:chExt cx="670560" cy="604586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16" name="Freeform 5"/>
                  <p:cNvSpPr/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16" tIns="45708" rIns="91416" bIns="45708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" name="Freeform 5"/>
                  <p:cNvSpPr/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16" tIns="45708" rIns="91416" bIns="45708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5" name="Freeform 5"/>
                <p:cNvSpPr/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</a:ln>
                <a:effectLst/>
              </p:spPr>
              <p:txBody>
                <a:bodyPr vert="horz" wrap="square" lIns="91416" tIns="45708" rIns="91416" bIns="45708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3" name="文本框 9"/>
              <p:cNvSpPr txBox="1"/>
              <p:nvPr/>
            </p:nvSpPr>
            <p:spPr>
              <a:xfrm>
                <a:off x="1124442" y="290670"/>
                <a:ext cx="1871720" cy="346228"/>
              </a:xfrm>
              <a:prstGeom prst="rect">
                <a:avLst/>
              </a:prstGeom>
              <a:noFill/>
            </p:spPr>
            <p:txBody>
              <a:bodyPr wrap="square" lIns="68561" tIns="34280" rIns="68561" bIns="3428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/>
                <a:r>
                  <a:rPr lang="zh-CN" altLang="en-US" b="1" dirty="0">
                    <a:solidFill>
                      <a:srgbClr val="414455"/>
                    </a:solidFill>
                    <a:latin typeface="微软雅黑" charset="-122"/>
                    <a:ea typeface="微软雅黑" charset="-122"/>
                  </a:rPr>
                  <a:t>图书</a:t>
                </a:r>
                <a:endParaRPr lang="zh-CN" altLang="en-US" b="1" dirty="0">
                  <a:solidFill>
                    <a:srgbClr val="414455"/>
                  </a:solidFill>
                  <a:latin typeface="微软雅黑" charset="-122"/>
                  <a:ea typeface="微软雅黑" charset="-122"/>
                </a:endParaRPr>
              </a:p>
            </p:txBody>
          </p:sp>
        </p:grpSp>
        <p:sp>
          <p:nvSpPr>
            <p:cNvPr id="11" name="Freeform 126"/>
            <p:cNvSpPr>
              <a:spLocks noChangeAspect="1" noEditPoints="1"/>
            </p:cNvSpPr>
            <p:nvPr/>
          </p:nvSpPr>
          <p:spPr bwMode="auto">
            <a:xfrm>
              <a:off x="611535" y="332909"/>
              <a:ext cx="267832" cy="335140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rgbClr val="1C50A2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741155" y="939169"/>
            <a:ext cx="11031746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图书 </a:t>
            </a:r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图书专著</a:t>
            </a:r>
            <a:r>
              <a:rPr lang="en-US" altLang="zh-CN" sz="1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:</a:t>
            </a:r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是最基础、最重要的文献类型，是经过时间检验的，一个学科或者领域内的开创之作或集大成者，是学习和理解</a:t>
            </a:r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一门学科或者领域的最佳途径。</a:t>
            </a:r>
            <a:endParaRPr lang="en-US" altLang="zh-CN" sz="1600" b="1" dirty="0">
              <a:solidFill>
                <a:schemeClr val="bg1">
                  <a:lumMod val="6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lt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适于初入学科探究者以掌握学科概念和框架。阅读经典文献就是站在巨人的肩膀上，找到自己的摆渡人。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68110"/>
            <a:ext cx="12192000" cy="24105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31900"/>
            <a:ext cx="12192000" cy="51187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筛 选 ｜</a:t>
            </a:r>
            <a:r>
              <a:rPr lang="en-US" altLang="zh-CN" b="1"/>
              <a:t> </a:t>
            </a:r>
            <a:r>
              <a:rPr lang="zh-CN" altLang="en-US" b="1"/>
              <a:t>可 视 化 分 析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10815" y="1530350"/>
            <a:ext cx="80467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2060"/>
                </a:solidFill>
              </a:rPr>
              <a:t>点击图表中的个项进行比较分析，生成比对图表</a:t>
            </a:r>
            <a:endParaRPr lang="zh-CN" altLang="en-US" sz="2000" b="1">
              <a:solidFill>
                <a:srgbClr val="00206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33170" y="4122420"/>
            <a:ext cx="1144270" cy="3683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780" y="121920"/>
            <a:ext cx="10822940" cy="67360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筛 选 ｜</a:t>
            </a:r>
            <a:r>
              <a:rPr lang="en-US" altLang="zh-CN" b="1"/>
              <a:t> </a:t>
            </a:r>
            <a:r>
              <a:rPr lang="zh-CN" altLang="en-US" b="1"/>
              <a:t>可 视 化 分 析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08065" y="3737610"/>
            <a:ext cx="4225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002060"/>
                </a:solidFill>
              </a:rPr>
              <a:t>了解该领域的专家学者，可通过</a:t>
            </a:r>
            <a:r>
              <a:rPr lang="zh-CN" altLang="en-US" b="1">
                <a:solidFill>
                  <a:schemeClr val="accent4"/>
                </a:solidFill>
              </a:rPr>
              <a:t>作者发文检索</a:t>
            </a:r>
            <a:r>
              <a:rPr lang="zh-CN" altLang="en-US" b="1">
                <a:solidFill>
                  <a:srgbClr val="002060"/>
                </a:solidFill>
              </a:rPr>
              <a:t>功能去进一步检索</a:t>
            </a:r>
            <a:endParaRPr lang="zh-CN" altLang="en-US" b="1">
              <a:solidFill>
                <a:srgbClr val="00206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7595" y="269875"/>
            <a:ext cx="10036175" cy="6588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筛 选 ｜</a:t>
            </a:r>
            <a:r>
              <a:rPr lang="en-US" altLang="zh-CN" b="1"/>
              <a:t> </a:t>
            </a:r>
            <a:r>
              <a:rPr lang="zh-CN" altLang="en-US" b="1"/>
              <a:t>可 视 化 分 析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24395" y="2889885"/>
            <a:ext cx="51384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002060"/>
                </a:solidFill>
              </a:rPr>
              <a:t>根据文献来源分布扇形图，了解以检索词为主题的文献主要来源，可帮助筛选出领域相关性高，具有权威性的刊物。</a:t>
            </a:r>
            <a:endParaRPr lang="zh-CN" altLang="en-US" b="1">
              <a:solidFill>
                <a:srgbClr val="00206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24395" y="6003290"/>
            <a:ext cx="5138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002060"/>
                </a:solidFill>
              </a:rPr>
              <a:t>从学科分布了解交叉学科，启发新的研究思路</a:t>
            </a:r>
            <a:endParaRPr lang="zh-CN" altLang="en-US" b="1">
              <a:solidFill>
                <a:srgbClr val="00206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6120"/>
            <a:ext cx="12192000" cy="57283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6120"/>
            <a:ext cx="12192000" cy="57283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筛 选 ｜</a:t>
            </a:r>
            <a:r>
              <a:rPr lang="en-US" altLang="zh-CN" b="1"/>
              <a:t> </a:t>
            </a:r>
            <a:r>
              <a:rPr lang="zh-CN" altLang="en-US" b="1"/>
              <a:t>计量可视化分析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28665" y="3189605"/>
            <a:ext cx="990600" cy="47815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6120"/>
            <a:ext cx="12192000" cy="58439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筛 选 ｜</a:t>
            </a:r>
            <a:r>
              <a:rPr lang="en-US" altLang="zh-CN" b="1"/>
              <a:t> </a:t>
            </a:r>
            <a:r>
              <a:rPr lang="zh-CN" altLang="en-US" b="1"/>
              <a:t>计量可视化分析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095" y="2613660"/>
            <a:ext cx="2248535" cy="105029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筛 选 ｜</a:t>
            </a:r>
            <a:r>
              <a:rPr lang="en-US" altLang="zh-CN" b="1"/>
              <a:t> </a:t>
            </a:r>
            <a:r>
              <a:rPr lang="zh-CN" altLang="en-US" b="1"/>
              <a:t>计量可视化分析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5" name="屏幕录制2021-09-23 13.12.1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10055" y="706120"/>
            <a:ext cx="7356475" cy="59537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6380" y="0"/>
            <a:ext cx="794639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</a:t>
            </a:r>
            <a:r>
              <a:rPr lang="zh-CN" altLang="en-US" b="1"/>
              <a:t>筛 选 ｜</a:t>
            </a:r>
            <a:r>
              <a:rPr lang="en-US" altLang="zh-CN" b="1"/>
              <a:t> </a:t>
            </a:r>
            <a:r>
              <a:rPr lang="zh-CN" altLang="en-US" b="1"/>
              <a:t>计量可视化分析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1180465"/>
            <a:ext cx="6783070" cy="55295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055" y="815340"/>
            <a:ext cx="8883015" cy="57137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6120"/>
            <a:ext cx="7143750" cy="60248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15510" y="22987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charset="0"/>
                <a:ea typeface="微软雅黑" charset="0"/>
              </a:rPr>
              <a:t>文 献 筛 选</a:t>
            </a:r>
            <a:r>
              <a:rPr lang="zh-CN" altLang="en-US" b="1"/>
              <a:t> ｜</a:t>
            </a:r>
            <a:r>
              <a:rPr lang="en-US" altLang="zh-CN" b="1"/>
              <a:t> </a:t>
            </a:r>
            <a:r>
              <a:rPr lang="zh-CN" altLang="en-US" b="1"/>
              <a:t>计量可视化分析</a:t>
            </a:r>
            <a:endParaRPr lang="zh-CN" altLang="en-US" b="1"/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575" y="876300"/>
            <a:ext cx="6829425" cy="59817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1480" y="3610610"/>
            <a:ext cx="44081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统计一组文献的主题词两两之间在同一篇文献出现的频率,便可形成这样的关键词共现网络，帮助我们了解不同关键词间的并存关系，共现频率。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037580" y="1651635"/>
            <a:ext cx="5479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通过论文作者的合作关系建立的网络。可以通过对共同作者网络分析，检索相关领域的重要研究人员及其机构，有利于科研人员追踪当前学术的主要研究进展。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57155" y="151130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400" b="1" spc="18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从检索挖掘 筛选该学科领域的经典及前沿文献</a:t>
            </a:r>
            <a:endParaRPr lang="en-US" altLang="zh-CN" sz="2400" b="1" spc="180" dirty="0">
              <a:solidFill>
                <a:schemeClr val="accent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 flipV="1">
            <a:off x="700954" y="760518"/>
            <a:ext cx="11033609" cy="5621288"/>
          </a:xfrm>
          <a:prstGeom prst="rect">
            <a:avLst/>
          </a:prstGeom>
          <a:solidFill>
            <a:schemeClr val="bg1"/>
          </a:solidFill>
          <a:ln w="1270">
            <a:noFill/>
          </a:ln>
          <a:effectLst>
            <a:outerShdw blurRad="635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905" b="1" dirty="0">
                <a:sym typeface="+mn-ea"/>
              </a:rPr>
              <a:t>查询研究热点、寻找研究空白，确定研究方向</a:t>
            </a:r>
            <a:endParaRPr lang="en-US" altLang="zh-CN" sz="1905" b="1" dirty="0"/>
          </a:p>
          <a:p>
            <a:pPr algn="ctr"/>
            <a:r>
              <a:rPr lang="zh-CN" altLang="en-US" sz="1905" b="1" dirty="0">
                <a:sym typeface="+mn-ea"/>
              </a:rPr>
              <a:t>课题分析</a:t>
            </a:r>
            <a:endParaRPr lang="zh-CN" altLang="en-US" sz="1905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49587" y="2225355"/>
            <a:ext cx="2597591" cy="10018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>
              <a:solidFill>
                <a:srgbClr val="75592A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45" name="Rectangle 42"/>
          <p:cNvSpPr/>
          <p:nvPr/>
        </p:nvSpPr>
        <p:spPr>
          <a:xfrm>
            <a:off x="1249587" y="3584598"/>
            <a:ext cx="2597591" cy="1455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80" b="1" spc="150" dirty="0">
                <a:solidFill>
                  <a:schemeClr val="tx1"/>
                </a:solidFill>
              </a:rPr>
              <a:t>根据主题、文献来源、学科分类、作者、基金、下载量和引用量等进行有条件的筛选，缩小检索范围</a:t>
            </a:r>
            <a:endParaRPr lang="zh-CN" altLang="en-US" sz="1480" b="1" spc="150" dirty="0">
              <a:solidFill>
                <a:schemeClr val="tx1"/>
              </a:solidFill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1556039" y="2452582"/>
            <a:ext cx="1984686" cy="5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500" b="1" spc="-15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禹卫书法行书简体" panose="02000603000000000000" pitchFamily="2" charset="-122"/>
                <a:ea typeface="禹卫书法行书简体" panose="02000603000000000000" pitchFamily="2" charset="-122"/>
              </a:defRPr>
            </a:lvl1pPr>
          </a:lstStyle>
          <a:p>
            <a:pPr algn="ctr"/>
            <a:r>
              <a:rPr lang="zh-CN" altLang="en-US" sz="2965" b="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条件筛选</a:t>
            </a:r>
            <a:endParaRPr lang="zh-CN" altLang="en-US" sz="3385" b="0" spc="3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4797204" y="1447943"/>
            <a:ext cx="2597591" cy="10018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>
              <a:solidFill>
                <a:srgbClr val="75592A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5102984" y="1675170"/>
            <a:ext cx="1984686" cy="5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500" b="1" spc="-15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禹卫书法行书简体" panose="02000603000000000000" pitchFamily="2" charset="-122"/>
                <a:ea typeface="禹卫书法行书简体" panose="02000603000000000000" pitchFamily="2" charset="-122"/>
              </a:defRPr>
            </a:lvl1pPr>
          </a:lstStyle>
          <a:p>
            <a:pPr algn="ctr"/>
            <a:r>
              <a:rPr lang="zh-CN" altLang="en-US" sz="2965" b="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检索结果</a:t>
            </a:r>
            <a:endParaRPr lang="zh-CN" altLang="en-US" sz="3385" b="0" spc="3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52" name="矩形 151"/>
          <p:cNvSpPr/>
          <p:nvPr/>
        </p:nvSpPr>
        <p:spPr>
          <a:xfrm>
            <a:off x="8344822" y="2225355"/>
            <a:ext cx="2597591" cy="10018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5">
              <a:solidFill>
                <a:srgbClr val="75592A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53" name="Rectangle 42"/>
          <p:cNvSpPr/>
          <p:nvPr/>
        </p:nvSpPr>
        <p:spPr>
          <a:xfrm>
            <a:off x="8344822" y="3356315"/>
            <a:ext cx="2597591" cy="1911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80" b="1" spc="150" dirty="0">
                <a:solidFill>
                  <a:schemeClr val="tx1"/>
                </a:solidFill>
                <a:sym typeface="+mn-ea"/>
              </a:rPr>
              <a:t>从多维度分析已选的文献或者全部文献,帮助我们深入了解检索结果文献之间的互引关系</a:t>
            </a:r>
            <a:endParaRPr lang="zh-CN" altLang="en-US" sz="1480" b="1" spc="150" dirty="0">
              <a:solidFill>
                <a:schemeClr val="tx1"/>
              </a:solidFill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8382210" y="2453006"/>
            <a:ext cx="2522390" cy="54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1500" b="1" spc="-15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禹卫书法行书简体" panose="02000603000000000000" pitchFamily="2" charset="-122"/>
                <a:ea typeface="禹卫书法行书简体" panose="02000603000000000000" pitchFamily="2" charset="-122"/>
              </a:defRPr>
            </a:lvl1pPr>
          </a:lstStyle>
          <a:p>
            <a:pPr algn="ctr"/>
            <a:r>
              <a:rPr lang="zh-CN" altLang="en-US" sz="2965" b="0" spc="3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可视化分析</a:t>
            </a:r>
            <a:endParaRPr lang="zh-CN" altLang="en-US" sz="2965" b="0" spc="3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97204" y="4601939"/>
            <a:ext cx="2597591" cy="10018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15" b="1">
                <a:solidFill>
                  <a:schemeClr val="bg1"/>
                </a:solidFill>
                <a:latin typeface="微软雅黑" charset="-122"/>
                <a:ea typeface="微软雅黑" charset="-122"/>
              </a:rPr>
              <a:t>所需文献资料</a:t>
            </a:r>
            <a:endParaRPr lang="zh-CN" altLang="en-US" sz="2115" b="1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4000615" y="2144807"/>
            <a:ext cx="600697" cy="61749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7582624" y="2144807"/>
            <a:ext cx="608760" cy="53686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4000615" y="3580030"/>
            <a:ext cx="608760" cy="53686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7395159" y="3499399"/>
            <a:ext cx="600697" cy="61749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1250315" y="3692525"/>
            <a:ext cx="9692005" cy="19113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 b="1" dirty="0">
                <a:sym typeface="+mn-ea"/>
              </a:rPr>
              <a:t>查询研究热点、寻找研究空白，确定研究方向</a:t>
            </a:r>
            <a:endParaRPr lang="en-US" altLang="zh-CN" sz="3200" b="1" dirty="0"/>
          </a:p>
          <a:p>
            <a:pPr algn="ctr"/>
            <a:r>
              <a:rPr lang="zh-CN" altLang="en-US" sz="3200" b="1" dirty="0">
                <a:sym typeface="+mn-ea"/>
              </a:rPr>
              <a:t>进行课题分析</a:t>
            </a:r>
            <a:endParaRPr lang="zh-CN" altLang="en-US" sz="3200" b="1" dirty="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矩形 5"/>
          <p:cNvSpPr/>
          <p:nvPr>
            <p:custDataLst>
              <p:tags r:id="rId1"/>
            </p:custDataLst>
          </p:nvPr>
        </p:nvSpPr>
        <p:spPr>
          <a:xfrm>
            <a:off x="0" y="5080000"/>
            <a:ext cx="12192000" cy="177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cs typeface="微软雅黑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11" name="矩形 5"/>
          <p:cNvSpPr/>
          <p:nvPr>
            <p:custDataLst>
              <p:tags r:id="rId6"/>
            </p:custDataLst>
          </p:nvPr>
        </p:nvSpPr>
        <p:spPr>
          <a:xfrm>
            <a:off x="-635" y="5073650"/>
            <a:ext cx="12192000" cy="1784350"/>
          </a:xfrm>
          <a:prstGeom prst="rect">
            <a:avLst/>
          </a:prstGeom>
          <a:solidFill>
            <a:schemeClr val="dk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</a:endParaRPr>
          </a:p>
        </p:txBody>
      </p:sp>
      <p:sp>
        <p:nvSpPr>
          <p:cNvPr id="12" name="矩形 6"/>
          <p:cNvSpPr/>
          <p:nvPr>
            <p:custDataLst>
              <p:tags r:id="rId7"/>
            </p:custDataLst>
          </p:nvPr>
        </p:nvSpPr>
        <p:spPr>
          <a:xfrm>
            <a:off x="1676413" y="2438420"/>
            <a:ext cx="8839271" cy="358142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sx="102000" sy="102000" algn="ctr" rotWithShape="0">
              <a:schemeClr val="dk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</a:endParaRPr>
          </a:p>
        </p:txBody>
      </p:sp>
      <p:sp>
        <p:nvSpPr>
          <p:cNvPr id="13" name="矩形 7"/>
          <p:cNvSpPr/>
          <p:nvPr>
            <p:custDataLst>
              <p:tags r:id="rId8"/>
            </p:custDataLst>
          </p:nvPr>
        </p:nvSpPr>
        <p:spPr>
          <a:xfrm>
            <a:off x="5333994" y="1988185"/>
            <a:ext cx="1524012" cy="2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</a:endParaRPr>
          </a:p>
        </p:txBody>
      </p:sp>
      <p:sp>
        <p:nvSpPr>
          <p:cNvPr id="14" name="文本框 1"/>
          <p:cNvSpPr txBox="1"/>
          <p:nvPr>
            <p:custDataLst>
              <p:tags r:id="rId9"/>
            </p:custDataLst>
          </p:nvPr>
        </p:nvSpPr>
        <p:spPr>
          <a:xfrm>
            <a:off x="1676368" y="914407"/>
            <a:ext cx="8839264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240">
                <a:solidFill>
                  <a:schemeClr val="accent1"/>
                </a:solidFill>
                <a:uFillTx/>
                <a:latin typeface="微软雅黑" charset="0"/>
                <a:ea typeface="微软雅黑" charset="-122"/>
              </a:rPr>
              <a:t>有奖竞答第二轮</a:t>
            </a:r>
            <a:endParaRPr lang="zh-CN" altLang="en-US" sz="4000" b="1" spc="240">
              <a:solidFill>
                <a:schemeClr val="accent1"/>
              </a:solidFill>
              <a:uFillTx/>
              <a:latin typeface="微软雅黑" charset="0"/>
              <a:ea typeface="微软雅黑" charset="-122"/>
            </a:endParaRPr>
          </a:p>
        </p:txBody>
      </p:sp>
      <p:sp>
        <p:nvSpPr>
          <p:cNvPr id="15" name="Title 6"/>
          <p:cNvSpPr txBox="1"/>
          <p:nvPr>
            <p:custDataLst>
              <p:tags r:id="rId10"/>
            </p:custDataLst>
          </p:nvPr>
        </p:nvSpPr>
        <p:spPr>
          <a:xfrm>
            <a:off x="1911985" y="2489200"/>
            <a:ext cx="8368030" cy="123253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zh-CN" altLang="en-US" sz="2400" b="1" i="0" spc="120" noProof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charset="0"/>
                <a:ea typeface="微软雅黑" charset="-122"/>
                <a:cs typeface="微软雅黑" charset="-122"/>
              </a:rPr>
              <a:t>（多选题）在进行文献可视化分析时，能够获取到的</a:t>
            </a:r>
            <a:r>
              <a:rPr kumimoji="0" lang="zh-CN" altLang="en-US" sz="2400" b="1" i="0" spc="120" noProof="0">
                <a:ln w="3175">
                  <a:noFill/>
                  <a:prstDash val="dash"/>
                </a:ln>
                <a:solidFill>
                  <a:schemeClr val="accent1"/>
                </a:solidFill>
                <a:effectLst/>
                <a:uLnTx/>
                <a:uFillTx/>
                <a:latin typeface="微软雅黑" charset="0"/>
                <a:ea typeface="微软雅黑" charset="-122"/>
                <a:cs typeface="微软雅黑" charset="-122"/>
              </a:rPr>
              <a:t>关于文献</a:t>
            </a:r>
            <a:r>
              <a:rPr kumimoji="0" lang="zh-CN" altLang="en-US" sz="2400" b="1" i="0" spc="120" noProof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charset="0"/>
                <a:ea typeface="微软雅黑" charset="-122"/>
                <a:cs typeface="微软雅黑" charset="-122"/>
              </a:rPr>
              <a:t>的信息包括：</a:t>
            </a:r>
            <a:endParaRPr kumimoji="0" lang="zh-CN" altLang="en-US" sz="2400" b="1" i="0" spc="120" noProof="0">
              <a:ln w="3175">
                <a:noFill/>
                <a:prstDash val="dash"/>
              </a:ln>
              <a:solidFill>
                <a:schemeClr val="dk1"/>
              </a:solidFill>
              <a:effectLst/>
              <a:uLnTx/>
              <a:uFillTx/>
              <a:latin typeface="微软雅黑" charset="0"/>
              <a:ea typeface="微软雅黑" charset="-122"/>
              <a:cs typeface="微软雅黑" charset="-122"/>
            </a:endParaRPr>
          </a:p>
        </p:txBody>
      </p:sp>
      <p:sp>
        <p:nvSpPr>
          <p:cNvPr id="16" name="Title 6"/>
          <p:cNvSpPr txBox="1"/>
          <p:nvPr>
            <p:custDataLst>
              <p:tags r:id="rId11"/>
            </p:custDataLst>
          </p:nvPr>
        </p:nvSpPr>
        <p:spPr>
          <a:xfrm>
            <a:off x="2438280" y="4197363"/>
            <a:ext cx="7315435" cy="138050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</a:pPr>
            <a:r>
              <a:rPr lang="en-US" altLang="zh-CN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A. </a:t>
            </a:r>
            <a:r>
              <a:rPr lang="zh-CN" altLang="en-US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总体趋势</a:t>
            </a:r>
            <a:endParaRPr lang="en-US" altLang="zh-CN" sz="18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</a:pPr>
            <a:r>
              <a:rPr lang="en-US" altLang="zh-CN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B. </a:t>
            </a:r>
            <a:r>
              <a:rPr lang="zh-CN" altLang="en-US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机构</a:t>
            </a:r>
            <a:endParaRPr lang="en-US" altLang="zh-CN" sz="18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</a:pPr>
            <a:r>
              <a:rPr lang="en-US" altLang="zh-CN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C. </a:t>
            </a:r>
            <a:r>
              <a:rPr lang="zh-CN" altLang="en-US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作者</a:t>
            </a:r>
            <a:endParaRPr lang="en-US" altLang="zh-CN" sz="18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</a:pPr>
            <a:r>
              <a:rPr lang="en-US" altLang="zh-CN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D. </a:t>
            </a:r>
            <a:r>
              <a:rPr lang="zh-CN" altLang="en-US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来源</a:t>
            </a:r>
            <a:endParaRPr lang="zh-CN" altLang="en-US" sz="18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-122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07438" y="171919"/>
            <a:ext cx="2588724" cy="604428"/>
            <a:chOff x="407438" y="171919"/>
            <a:chExt cx="2588724" cy="604428"/>
          </a:xfrm>
        </p:grpSpPr>
        <p:grpSp>
          <p:nvGrpSpPr>
            <p:cNvPr id="10" name="组合 9"/>
            <p:cNvGrpSpPr/>
            <p:nvPr/>
          </p:nvGrpSpPr>
          <p:grpSpPr>
            <a:xfrm>
              <a:off x="407438" y="171919"/>
              <a:ext cx="2588724" cy="604428"/>
              <a:chOff x="407438" y="171919"/>
              <a:chExt cx="2588724" cy="604428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407438" y="171919"/>
                <a:ext cx="670385" cy="604428"/>
                <a:chOff x="5424755" y="1340768"/>
                <a:chExt cx="670560" cy="604586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16" name="Freeform 5"/>
                  <p:cNvSpPr/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16" tIns="45708" rIns="91416" bIns="45708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" name="Freeform 5"/>
                  <p:cNvSpPr/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16" tIns="45708" rIns="91416" bIns="45708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5" name="Freeform 5"/>
                <p:cNvSpPr/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</a:ln>
                <a:effectLst/>
              </p:spPr>
              <p:txBody>
                <a:bodyPr vert="horz" wrap="square" lIns="91416" tIns="45708" rIns="91416" bIns="45708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3" name="文本框 9"/>
              <p:cNvSpPr txBox="1"/>
              <p:nvPr/>
            </p:nvSpPr>
            <p:spPr>
              <a:xfrm>
                <a:off x="1124442" y="290670"/>
                <a:ext cx="1871720" cy="346228"/>
              </a:xfrm>
              <a:prstGeom prst="rect">
                <a:avLst/>
              </a:prstGeom>
              <a:noFill/>
            </p:spPr>
            <p:txBody>
              <a:bodyPr wrap="square" lIns="68561" tIns="34280" rIns="68561" bIns="3428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/>
                <a:r>
                  <a:rPr lang="zh-CN" altLang="en-US" b="1" dirty="0">
                    <a:solidFill>
                      <a:srgbClr val="414455"/>
                    </a:solidFill>
                    <a:latin typeface="微软雅黑" charset="-122"/>
                    <a:ea typeface="微软雅黑" charset="-122"/>
                  </a:rPr>
                  <a:t>学术期刊</a:t>
                </a:r>
                <a:endParaRPr lang="zh-CN" altLang="en-US" b="1" dirty="0">
                  <a:solidFill>
                    <a:srgbClr val="414455"/>
                  </a:solidFill>
                  <a:latin typeface="微软雅黑" charset="-122"/>
                  <a:ea typeface="微软雅黑" charset="-122"/>
                </a:endParaRPr>
              </a:p>
            </p:txBody>
          </p:sp>
        </p:grpSp>
        <p:sp>
          <p:nvSpPr>
            <p:cNvPr id="11" name="Freeform 126"/>
            <p:cNvSpPr>
              <a:spLocks noChangeAspect="1" noEditPoints="1"/>
            </p:cNvSpPr>
            <p:nvPr/>
          </p:nvSpPr>
          <p:spPr bwMode="auto">
            <a:xfrm>
              <a:off x="611535" y="332909"/>
              <a:ext cx="267832" cy="335140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rgbClr val="1C50A2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741155" y="939169"/>
            <a:ext cx="11031746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期刊</a:t>
            </a:r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名称固定的定期或不定期的连续出版物。如周刊、旬刊、半月刊、月刊、季刊、半年刊、年刊等。</a:t>
            </a:r>
            <a:endParaRPr lang="en-US" altLang="zh-CN" sz="1600" b="1" dirty="0">
              <a:solidFill>
                <a:schemeClr val="bg1">
                  <a:lumMod val="6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期刊兼有报纸和图书的特点，即能较快地传播科学文化知识信息。</a:t>
            </a:r>
            <a:endParaRPr lang="en-US" altLang="zh-CN" sz="1600" b="1" dirty="0">
              <a:solidFill>
                <a:schemeClr val="bg1">
                  <a:lumMod val="6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lt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期刊论文内容新颖，报道速度快，信息含量大，是传递科技情报、交流学术思想最基本的文献形式。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2" y="3273919"/>
            <a:ext cx="11837775" cy="2554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577" y="3429000"/>
            <a:ext cx="7905310" cy="2651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2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</a:rPr>
              <a:t>如何快速获取科研资料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3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dk1">
                    <a:lumMod val="65000"/>
                    <a:lumOff val="35000"/>
                  </a:schemeClr>
                </a:solidFill>
              </a:rPr>
              <a:t>学科资源包、期刊订阅、引文网</a:t>
            </a:r>
            <a:r>
              <a:rPr lang="zh-CN" altLang="en-US">
                <a:solidFill>
                  <a:schemeClr val="dk1">
                    <a:lumMod val="65000"/>
                    <a:lumOff val="35000"/>
                  </a:schemeClr>
                </a:solidFill>
              </a:rPr>
              <a:t>络文献</a:t>
            </a:r>
            <a:r>
              <a:rPr lang="zh-CN" altLang="en-US">
                <a:solidFill>
                  <a:schemeClr val="dk1">
                    <a:lumMod val="65000"/>
                    <a:lumOff val="35000"/>
                  </a:schemeClr>
                </a:solidFill>
              </a:rPr>
              <a:t>拓展</a:t>
            </a:r>
            <a:endParaRPr lang="zh-CN" altLang="en-US">
              <a:solidFill>
                <a:schemeClr val="dk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812806" y="926631"/>
            <a:ext cx="4850765" cy="237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 anchorCtr="0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altLang="zh-CN" sz="8800" b="1" spc="200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ea"/>
                <a:sym typeface="+mn-lt"/>
              </a:rPr>
              <a:t>03</a:t>
            </a:r>
            <a:endParaRPr lang="en-US" altLang="zh-CN" sz="8800" b="1" spc="200" dirty="0">
              <a:solidFill>
                <a:schemeClr val="dk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charset="-122"/>
              <a:cs typeface="+mn-ea"/>
              <a:sym typeface="+mn-lt"/>
            </a:endParaRPr>
          </a:p>
        </p:txBody>
      </p:sp>
      <p:sp>
        <p:nvSpPr>
          <p:cNvPr id="7" name="文本占位符 8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813441" y="3305131"/>
            <a:ext cx="816610" cy="2482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0" rIns="0" bIns="0" rtlCol="0" anchor="ctr">
            <a:normAutofit fontScale="70000"/>
          </a:bodyPr>
          <a:lstStyle>
            <a:lvl1pPr mar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600" b="1" u="none" strike="noStrike" kern="1200" cap="none" spc="11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pc="200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</a:rPr>
              <a:t>Part One</a:t>
            </a:r>
            <a:endParaRPr lang="en-US" altLang="zh-CN" spc="200" dirty="0">
              <a:solidFill>
                <a:schemeClr val="dk1">
                  <a:lumMod val="85000"/>
                  <a:lumOff val="15000"/>
                </a:schemeClr>
              </a:solidFill>
              <a:uFillTx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810" y="965200"/>
            <a:ext cx="8110220" cy="335915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442460" y="121920"/>
            <a:ext cx="3307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charset="0"/>
                <a:ea typeface="微软雅黑" charset="0"/>
                <a:sym typeface="+mn-ea"/>
              </a:rPr>
              <a:t>快速获取资料</a:t>
            </a:r>
            <a:r>
              <a:rPr lang="zh-CN" altLang="en-US" b="1">
                <a:sym typeface="+mn-ea"/>
              </a:rPr>
              <a:t>｜学科资源包</a:t>
            </a:r>
            <a:endParaRPr lang="zh-CN" altLang="en-US" b="1">
              <a:sym typeface="+mn-ea"/>
            </a:endParaRPr>
          </a:p>
          <a:p>
            <a:pPr algn="ctr"/>
            <a:endParaRPr lang="zh-CN" altLang="en-US" b="1">
              <a:sym typeface="+mn-ea"/>
            </a:endParaRPr>
          </a:p>
        </p:txBody>
      </p:sp>
      <p:sp>
        <p:nvSpPr>
          <p:cNvPr id="13" name="圆角矩形 4"/>
          <p:cNvSpPr/>
          <p:nvPr>
            <p:custDataLst>
              <p:tags r:id="rId3"/>
            </p:custDataLst>
          </p:nvPr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6682740" y="4390396"/>
            <a:ext cx="1066800" cy="30480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10375900" y="5875014"/>
            <a:ext cx="1066800" cy="3048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10"/>
          <p:cNvSpPr/>
          <p:nvPr>
            <p:custDataLst>
              <p:tags r:id="rId6"/>
            </p:custDataLst>
          </p:nvPr>
        </p:nvSpPr>
        <p:spPr>
          <a:xfrm>
            <a:off x="7258050" y="4547870"/>
            <a:ext cx="3857625" cy="1474470"/>
          </a:xfrm>
          <a:prstGeom prst="rect">
            <a:avLst/>
          </a:prstGeom>
          <a:noFill/>
          <a:ln w="25400">
            <a:solidFill>
              <a:schemeClr val="accent1">
                <a:alpha val="63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l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itle 6"/>
          <p:cNvSpPr txBox="1"/>
          <p:nvPr>
            <p:custDataLst>
              <p:tags r:id="rId7"/>
            </p:custDataLst>
          </p:nvPr>
        </p:nvSpPr>
        <p:spPr>
          <a:xfrm>
            <a:off x="7258050" y="4799965"/>
            <a:ext cx="3806825" cy="97028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7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55600" lvl="0" indent="-3556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3600">
                <a:sym typeface="+mn-ea"/>
              </a:rPr>
              <a:t>如何快速入门交叉学科？</a:t>
            </a:r>
            <a:endParaRPr lang="zh-CN" altLang="en-US" sz="3600" spc="12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442460" y="12192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charset="0"/>
                <a:ea typeface="微软雅黑" charset="0"/>
                <a:sym typeface="+mn-ea"/>
              </a:rPr>
              <a:t>快速获取资料</a:t>
            </a:r>
            <a:r>
              <a:rPr lang="zh-CN" altLang="en-US" b="1">
                <a:sym typeface="+mn-ea"/>
              </a:rPr>
              <a:t>｜学科资源包</a:t>
            </a:r>
            <a:endParaRPr lang="zh-CN" altLang="en-US" b="1">
              <a:sym typeface="+mn-ea"/>
            </a:endParaRPr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504815" y="505460"/>
            <a:ext cx="1153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282700"/>
            <a:ext cx="8465185" cy="46393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8673465" y="2397760"/>
            <a:ext cx="298513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>
              <a:lnSpc>
                <a:spcPct val="150000"/>
              </a:lnSpc>
            </a:pPr>
            <a:r>
              <a:rPr lang="zh-CN" altLang="en-US" sz="2000" b="0">
                <a:solidFill>
                  <a:srgbClr val="0070C0"/>
                </a:solidFill>
                <a:latin typeface="宋体" charset="0"/>
                <a:cs typeface="宋体" charset="0"/>
              </a:rPr>
              <a:t>学科资源包</a:t>
            </a:r>
            <a:r>
              <a:rPr lang="zh-CN" altLang="en-US" sz="2000" b="0">
                <a:latin typeface="宋体" charset="0"/>
                <a:cs typeface="宋体" charset="0"/>
              </a:rPr>
              <a:t>是由中国知网学科编委会的专家梳理出各学科的知识体系，对其中的重要主题进行内容资源的组织、汇编，并撰写导读，最终形成一批学科重要主题资源包。</a:t>
            </a:r>
            <a:endParaRPr lang="zh-CN" altLang="en-US" sz="2000" b="0">
              <a:latin typeface="宋体" charset="0"/>
              <a:cs typeface="宋体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73465" y="1282700"/>
            <a:ext cx="4903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653780" y="1618615"/>
            <a:ext cx="3306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学习交叉学科的新工具：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0965" y="504825"/>
            <a:ext cx="8110220" cy="33591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42460" y="12192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charset="0"/>
                <a:ea typeface="微软雅黑" charset="0"/>
                <a:sym typeface="+mn-ea"/>
              </a:rPr>
              <a:t>快速获取资料</a:t>
            </a:r>
            <a:r>
              <a:rPr lang="zh-CN" altLang="en-US" b="1">
                <a:sym typeface="+mn-ea"/>
              </a:rPr>
              <a:t>｜学科资源包</a:t>
            </a:r>
            <a:endParaRPr lang="zh-CN" altLang="en-US" b="1">
              <a:sym typeface="+mn-ea"/>
            </a:endParaRPr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504815" y="505460"/>
            <a:ext cx="1153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l="1500" r="667"/>
          <a:stretch>
            <a:fillRect/>
          </a:stretch>
        </p:blipFill>
        <p:spPr>
          <a:xfrm>
            <a:off x="124460" y="3345815"/>
            <a:ext cx="6363335" cy="3512185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>
            <a:off x="2439670" y="2088515"/>
            <a:ext cx="3924300" cy="3390900"/>
          </a:xfrm>
          <a:prstGeom prst="straightConnector1">
            <a:avLst/>
          </a:prstGeom>
          <a:ln w="38100">
            <a:solidFill>
              <a:schemeClr val="accent5"/>
            </a:solidFill>
            <a:prstDash val="lgDash"/>
            <a:headEnd type="triangl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7155815" y="4179570"/>
            <a:ext cx="3201035" cy="10795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根据学科导航，找到目标领域的学科资源包。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260" y="730885"/>
            <a:ext cx="11304270" cy="58769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42460" y="12192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charset="0"/>
                <a:ea typeface="微软雅黑" charset="0"/>
                <a:sym typeface="+mn-ea"/>
              </a:rPr>
              <a:t>快速获取资料</a:t>
            </a:r>
            <a:r>
              <a:rPr lang="zh-CN" altLang="en-US" b="1">
                <a:sym typeface="+mn-ea"/>
              </a:rPr>
              <a:t>｜学科资源包</a:t>
            </a:r>
            <a:endParaRPr lang="zh-CN" altLang="en-US" b="1">
              <a:sym typeface="+mn-ea"/>
            </a:endParaRPr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504815" y="505460"/>
            <a:ext cx="1153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867535" y="6037580"/>
            <a:ext cx="8432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领取资源包后就可以进入学习。资源包里包含学科简介，导读和学科经典必读文献。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60" y="1511935"/>
            <a:ext cx="6050280" cy="383413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855" y="1633855"/>
            <a:ext cx="7376795" cy="407098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865" y="730885"/>
            <a:ext cx="11304270" cy="58769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42460" y="12192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charset="0"/>
                <a:ea typeface="微软雅黑" charset="0"/>
                <a:sym typeface="+mn-ea"/>
              </a:rPr>
              <a:t>快速获取资料</a:t>
            </a:r>
            <a:r>
              <a:rPr lang="zh-CN" altLang="en-US" b="1">
                <a:sym typeface="+mn-ea"/>
              </a:rPr>
              <a:t>｜学科资源包</a:t>
            </a:r>
            <a:endParaRPr lang="zh-CN" altLang="en-US" b="1">
              <a:sym typeface="+mn-ea"/>
            </a:endParaRPr>
          </a:p>
        </p:txBody>
      </p:sp>
      <p:sp>
        <p:nvSpPr>
          <p:cNvPr id="13" name="圆角矩形 4"/>
          <p:cNvSpPr/>
          <p:nvPr/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504815" y="505460"/>
            <a:ext cx="1153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云形标注 6"/>
          <p:cNvSpPr/>
          <p:nvPr/>
        </p:nvSpPr>
        <p:spPr>
          <a:xfrm>
            <a:off x="5666740" y="888365"/>
            <a:ext cx="4112895" cy="3489960"/>
          </a:xfrm>
          <a:prstGeom prst="cloudCallout">
            <a:avLst>
              <a:gd name="adj1" fmla="val 51807"/>
              <a:gd name="adj2" fmla="val 61622"/>
            </a:avLst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1.</a:t>
            </a:r>
            <a:r>
              <a:rPr lang="en-US" altLang="zh-CN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快速</a:t>
            </a:r>
            <a:r>
              <a:rPr lang="zh-CN" altLang="en-US"/>
              <a:t>了解学科架构、相关背景、基础研究方法和前沿研究等。</a:t>
            </a:r>
            <a:endParaRPr lang="zh-CN" altLang="en-US"/>
          </a:p>
          <a:p>
            <a:pPr algn="ctr"/>
            <a:r>
              <a:rPr lang="en-US" altLang="zh-CN"/>
              <a:t>2.</a:t>
            </a:r>
            <a:r>
              <a:rPr lang="zh-CN" altLang="en-US">
                <a:sym typeface="+mn-ea"/>
              </a:rPr>
              <a:t>由该学科领域专家学者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汇编</a:t>
            </a:r>
            <a:r>
              <a:rPr lang="zh-CN" altLang="en-US">
                <a:sym typeface="+mn-ea"/>
              </a:rPr>
              <a:t>文献资料，</a:t>
            </a:r>
            <a:r>
              <a:rPr lang="zh-CN" altLang="en-US"/>
              <a:t>省去自行检索和筛选的不便和耗时。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18700" t="519" r="-329" b="49263"/>
          <a:stretch>
            <a:fillRect/>
          </a:stretch>
        </p:blipFill>
        <p:spPr>
          <a:xfrm>
            <a:off x="382905" y="941705"/>
            <a:ext cx="10184130" cy="411289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442460" y="12192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charset="0"/>
                <a:ea typeface="微软雅黑" charset="0"/>
                <a:sym typeface="+mn-ea"/>
              </a:rPr>
              <a:t>快速获取资料</a:t>
            </a:r>
            <a:r>
              <a:rPr lang="zh-CN" altLang="en-US" b="1">
                <a:sym typeface="+mn-ea"/>
              </a:rPr>
              <a:t>｜期 刊 订 阅</a:t>
            </a:r>
            <a:endParaRPr lang="zh-CN" altLang="en-US" b="1">
              <a:sym typeface="+mn-ea"/>
            </a:endParaRPr>
          </a:p>
        </p:txBody>
      </p:sp>
      <p:sp>
        <p:nvSpPr>
          <p:cNvPr id="13" name="圆角矩形 4"/>
          <p:cNvSpPr/>
          <p:nvPr>
            <p:custDataLst>
              <p:tags r:id="rId3"/>
            </p:custDataLst>
          </p:nvPr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6682740" y="4390396"/>
            <a:ext cx="1066800" cy="30480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10375900" y="5875014"/>
            <a:ext cx="1066800" cy="3048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10"/>
          <p:cNvSpPr/>
          <p:nvPr>
            <p:custDataLst>
              <p:tags r:id="rId6"/>
            </p:custDataLst>
          </p:nvPr>
        </p:nvSpPr>
        <p:spPr>
          <a:xfrm>
            <a:off x="7258050" y="4547870"/>
            <a:ext cx="3857625" cy="1474470"/>
          </a:xfrm>
          <a:prstGeom prst="rect">
            <a:avLst/>
          </a:prstGeom>
          <a:noFill/>
          <a:ln w="25400">
            <a:solidFill>
              <a:schemeClr val="accent1">
                <a:alpha val="63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l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itle 6"/>
          <p:cNvSpPr txBox="1"/>
          <p:nvPr>
            <p:custDataLst>
              <p:tags r:id="rId7"/>
            </p:custDataLst>
          </p:nvPr>
        </p:nvSpPr>
        <p:spPr>
          <a:xfrm>
            <a:off x="7258050" y="4799965"/>
            <a:ext cx="3806825" cy="97028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7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55600" lvl="0" indent="-3556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3600">
                <a:sym typeface="+mn-ea"/>
              </a:rPr>
              <a:t>如何追踪最新前沿期刊？</a:t>
            </a:r>
            <a:endParaRPr lang="zh-CN" altLang="en-US" sz="3600" spc="12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442460" y="12192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charset="0"/>
                <a:ea typeface="微软雅黑" charset="0"/>
                <a:sym typeface="+mn-ea"/>
              </a:rPr>
              <a:t>快速获取资料</a:t>
            </a:r>
            <a:r>
              <a:rPr lang="zh-CN" altLang="en-US" b="1">
                <a:sym typeface="+mn-ea"/>
              </a:rPr>
              <a:t>｜期 刊 订 阅</a:t>
            </a:r>
            <a:endParaRPr lang="zh-CN" altLang="en-US" b="1">
              <a:sym typeface="+mn-ea"/>
            </a:endParaRPr>
          </a:p>
        </p:txBody>
      </p:sp>
      <p:sp>
        <p:nvSpPr>
          <p:cNvPr id="13" name="圆角矩形 4"/>
          <p:cNvSpPr/>
          <p:nvPr>
            <p:custDataLst>
              <p:tags r:id="rId2"/>
            </p:custDataLst>
          </p:nvPr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6682740" y="4390396"/>
            <a:ext cx="1066800" cy="30480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10375900" y="5875014"/>
            <a:ext cx="1066800" cy="3048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descr="截屏2021-10-08 11.08.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40" y="638175"/>
            <a:ext cx="11069955" cy="59347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563860" y="693420"/>
            <a:ext cx="1067435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截屏2021-10-08 11.13.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30" y="638175"/>
            <a:ext cx="11941810" cy="555117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939145" y="998220"/>
            <a:ext cx="951865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截屏2021-10-08 11.14.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93420"/>
            <a:ext cx="12192000" cy="56635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75310"/>
            <a:ext cx="12192000" cy="570674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925" y="1091565"/>
            <a:ext cx="11104880" cy="50317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47665" y="979560"/>
            <a:ext cx="10893425" cy="5143500"/>
            <a:chOff x="649288" y="1590675"/>
            <a:chExt cx="10893425" cy="5143500"/>
          </a:xfrm>
        </p:grpSpPr>
        <p:pic>
          <p:nvPicPr>
            <p:cNvPr id="12" name="图片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413" y="1590675"/>
              <a:ext cx="6937375" cy="403225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649288" y="5681663"/>
              <a:ext cx="3165475" cy="1052512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3B68A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9pPr>
            </a:lstStyle>
            <a:p>
              <a:pPr algn="just"/>
              <a:r>
                <a:rPr lang="zh-CN" altLang="en-US">
                  <a:solidFill>
                    <a:srgbClr val="000000"/>
                  </a:solidFill>
                  <a:latin typeface="微软雅黑" charset="-122"/>
                  <a:sym typeface="+mn-ea"/>
                </a:rPr>
                <a:t>了解演变、发展过程，站在前人研究积淀的基础上梳理知识。</a:t>
              </a:r>
              <a:endParaRPr lang="zh-CN" altLang="en-US">
                <a:solidFill>
                  <a:srgbClr val="000000"/>
                </a:solidFill>
                <a:latin typeface="微软雅黑" charset="-122"/>
                <a:sym typeface="+mn-ea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689475" y="5681663"/>
              <a:ext cx="2989263" cy="1052512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3B68A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9pPr>
            </a:lstStyle>
            <a:p>
              <a:pPr algn="just"/>
              <a:r>
                <a:rPr lang="zh-CN" altLang="en-US" dirty="0">
                  <a:solidFill>
                    <a:srgbClr val="000000"/>
                  </a:solidFill>
                  <a:latin typeface="微软雅黑" charset="-122"/>
                  <a:sym typeface="+mn-ea"/>
                </a:rPr>
                <a:t>了解并掌握新近的研究动态，站在学术的前沿考量问题。</a:t>
              </a:r>
              <a:endParaRPr lang="zh-CN" altLang="en-US" dirty="0">
                <a:solidFill>
                  <a:srgbClr val="000000"/>
                </a:solidFill>
                <a:latin typeface="微软雅黑" charset="-122"/>
                <a:sym typeface="+mn-ea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553450" y="5681663"/>
              <a:ext cx="2989263" cy="1052512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3B68A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微软雅黑" charset="-122"/>
                </a:defRPr>
              </a:lvl9pPr>
            </a:lstStyle>
            <a:p>
              <a:pPr algn="just"/>
              <a:r>
                <a:rPr lang="zh-CN" altLang="en-US">
                  <a:solidFill>
                    <a:srgbClr val="000000"/>
                  </a:solidFill>
                  <a:latin typeface="微软雅黑" charset="-122"/>
                  <a:sym typeface="+mn-ea"/>
                </a:rPr>
                <a:t>了解领域内核心术语，掌握领域内最基本、最核心信息。</a:t>
              </a:r>
              <a:endParaRPr lang="zh-CN" altLang="en-US">
                <a:solidFill>
                  <a:srgbClr val="000000"/>
                </a:solidFill>
                <a:latin typeface="微软雅黑" charset="-122"/>
                <a:sym typeface="+mn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00" y="1085850"/>
            <a:ext cx="8890000" cy="3819525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4442460" y="121920"/>
            <a:ext cx="330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charset="0"/>
                <a:ea typeface="微软雅黑" charset="0"/>
                <a:sym typeface="+mn-ea"/>
              </a:rPr>
              <a:t>快速获取资料</a:t>
            </a:r>
            <a:r>
              <a:rPr lang="zh-CN" altLang="en-US" b="1">
                <a:sym typeface="+mn-ea"/>
              </a:rPr>
              <a:t>｜引文网络</a:t>
            </a:r>
            <a:endParaRPr lang="zh-CN" altLang="en-US" b="1">
              <a:sym typeface="+mn-ea"/>
            </a:endParaRPr>
          </a:p>
        </p:txBody>
      </p:sp>
      <p:sp>
        <p:nvSpPr>
          <p:cNvPr id="5" name="圆角矩形 4"/>
          <p:cNvSpPr/>
          <p:nvPr>
            <p:custDataLst>
              <p:tags r:id="rId5"/>
            </p:custDataLst>
          </p:nvPr>
        </p:nvSpPr>
        <p:spPr>
          <a:xfrm>
            <a:off x="5372665" y="-155034"/>
            <a:ext cx="1446671" cy="276999"/>
          </a:xfrm>
          <a:prstGeom prst="roundRect">
            <a:avLst>
              <a:gd name="adj" fmla="val 1289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rgbClr val="F4F4F4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670" y="1641475"/>
            <a:ext cx="5252085" cy="316357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7320" y="1678940"/>
            <a:ext cx="5481955" cy="301117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670" y="1769745"/>
            <a:ext cx="5427345" cy="298132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8445" y="1847215"/>
            <a:ext cx="5481955" cy="316293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矩形 5"/>
          <p:cNvSpPr/>
          <p:nvPr>
            <p:custDataLst>
              <p:tags r:id="rId1"/>
            </p:custDataLst>
          </p:nvPr>
        </p:nvSpPr>
        <p:spPr>
          <a:xfrm>
            <a:off x="0" y="5080000"/>
            <a:ext cx="12192000" cy="177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cs typeface="微软雅黑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11" name="矩形 5"/>
          <p:cNvSpPr/>
          <p:nvPr>
            <p:custDataLst>
              <p:tags r:id="rId6"/>
            </p:custDataLst>
          </p:nvPr>
        </p:nvSpPr>
        <p:spPr>
          <a:xfrm>
            <a:off x="-635" y="5073650"/>
            <a:ext cx="12192000" cy="1784350"/>
          </a:xfrm>
          <a:prstGeom prst="rect">
            <a:avLst/>
          </a:prstGeom>
          <a:solidFill>
            <a:schemeClr val="dk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</a:endParaRPr>
          </a:p>
        </p:txBody>
      </p:sp>
      <p:sp>
        <p:nvSpPr>
          <p:cNvPr id="12" name="矩形 6"/>
          <p:cNvSpPr/>
          <p:nvPr>
            <p:custDataLst>
              <p:tags r:id="rId7"/>
            </p:custDataLst>
          </p:nvPr>
        </p:nvSpPr>
        <p:spPr>
          <a:xfrm>
            <a:off x="1676413" y="2438420"/>
            <a:ext cx="8839271" cy="358142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sx="102000" sy="102000" algn="ctr" rotWithShape="0">
              <a:schemeClr val="dk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</a:endParaRPr>
          </a:p>
        </p:txBody>
      </p:sp>
      <p:sp>
        <p:nvSpPr>
          <p:cNvPr id="13" name="矩形 7"/>
          <p:cNvSpPr/>
          <p:nvPr>
            <p:custDataLst>
              <p:tags r:id="rId8"/>
            </p:custDataLst>
          </p:nvPr>
        </p:nvSpPr>
        <p:spPr>
          <a:xfrm>
            <a:off x="5333994" y="1988185"/>
            <a:ext cx="1524012" cy="2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-122"/>
              <a:cs typeface="微软雅黑" charset="0"/>
            </a:endParaRPr>
          </a:p>
        </p:txBody>
      </p:sp>
      <p:sp>
        <p:nvSpPr>
          <p:cNvPr id="14" name="文本框 1"/>
          <p:cNvSpPr txBox="1"/>
          <p:nvPr>
            <p:custDataLst>
              <p:tags r:id="rId9"/>
            </p:custDataLst>
          </p:nvPr>
        </p:nvSpPr>
        <p:spPr>
          <a:xfrm>
            <a:off x="1676368" y="914407"/>
            <a:ext cx="8839264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240">
                <a:solidFill>
                  <a:schemeClr val="accent1"/>
                </a:solidFill>
                <a:uFillTx/>
                <a:latin typeface="微软雅黑" charset="0"/>
                <a:ea typeface="微软雅黑" charset="-122"/>
              </a:rPr>
              <a:t>有奖竞答第三轮</a:t>
            </a:r>
            <a:endParaRPr lang="zh-CN" altLang="en-US" sz="4000" b="1" spc="240">
              <a:solidFill>
                <a:schemeClr val="accent1"/>
              </a:solidFill>
              <a:uFillTx/>
              <a:latin typeface="微软雅黑" charset="0"/>
              <a:ea typeface="微软雅黑" charset="-122"/>
            </a:endParaRPr>
          </a:p>
        </p:txBody>
      </p:sp>
      <p:sp>
        <p:nvSpPr>
          <p:cNvPr id="15" name="Title 6"/>
          <p:cNvSpPr txBox="1"/>
          <p:nvPr>
            <p:custDataLst>
              <p:tags r:id="rId10"/>
            </p:custDataLst>
          </p:nvPr>
        </p:nvSpPr>
        <p:spPr>
          <a:xfrm>
            <a:off x="1911985" y="2320290"/>
            <a:ext cx="8368030" cy="123253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zh-CN" altLang="en-US" sz="2400" b="1" i="0" spc="120" noProof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charset="0"/>
                <a:ea typeface="微软雅黑" charset="-122"/>
                <a:cs typeface="微软雅黑" charset="-122"/>
              </a:rPr>
              <a:t>（多选题）根据引文网络，我们挖掘到节点文献的</a:t>
            </a:r>
            <a:endParaRPr kumimoji="0" lang="zh-CN" altLang="en-US" sz="2400" b="1" i="0" spc="120" noProof="0">
              <a:ln w="3175">
                <a:noFill/>
                <a:prstDash val="dash"/>
              </a:ln>
              <a:solidFill>
                <a:schemeClr val="dk1"/>
              </a:solidFill>
              <a:effectLst/>
              <a:uLnTx/>
              <a:uFillTx/>
              <a:latin typeface="微软雅黑" charset="0"/>
              <a:ea typeface="微软雅黑" charset="-122"/>
              <a:cs typeface="微软雅黑" charset="-122"/>
            </a:endParaRPr>
          </a:p>
        </p:txBody>
      </p:sp>
      <p:sp>
        <p:nvSpPr>
          <p:cNvPr id="16" name="Title 6"/>
          <p:cNvSpPr txBox="1"/>
          <p:nvPr>
            <p:custDataLst>
              <p:tags r:id="rId11"/>
            </p:custDataLst>
          </p:nvPr>
        </p:nvSpPr>
        <p:spPr>
          <a:xfrm>
            <a:off x="2438280" y="4065918"/>
            <a:ext cx="7315435" cy="138050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</a:pPr>
            <a:r>
              <a:rPr lang="en-US" altLang="zh-CN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A. </a:t>
            </a:r>
            <a:r>
              <a:rPr lang="zh-CN" altLang="en-US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二级参考文献与参考文献</a:t>
            </a:r>
            <a:endParaRPr lang="en-US" altLang="zh-CN" sz="18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</a:pPr>
            <a:r>
              <a:rPr lang="en-US" altLang="zh-CN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B. </a:t>
            </a:r>
            <a:r>
              <a:rPr lang="zh-CN" altLang="en-US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二级引证文献与引证文献</a:t>
            </a:r>
            <a:endParaRPr lang="en-US" altLang="zh-CN" sz="18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</a:pPr>
            <a:r>
              <a:rPr lang="en-US" altLang="zh-CN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C. </a:t>
            </a:r>
            <a:r>
              <a:rPr lang="zh-CN" altLang="en-US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同被引文献</a:t>
            </a:r>
            <a:endParaRPr lang="en-US" altLang="zh-CN" sz="18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</a:pPr>
            <a:r>
              <a:rPr lang="en-US" altLang="zh-CN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D. </a:t>
            </a:r>
            <a:r>
              <a:rPr lang="zh-CN" altLang="en-US" sz="18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charset="0"/>
                <a:ea typeface="微软雅黑" charset="-122"/>
                <a:cs typeface="微软雅黑" charset="-122"/>
              </a:rPr>
              <a:t>共引文献</a:t>
            </a:r>
            <a:endParaRPr lang="zh-CN" altLang="en-US" sz="18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charset="0"/>
              <a:ea typeface="微软雅黑" charset="-122"/>
              <a:cs typeface="微软雅黑" charset="-122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07438" y="171919"/>
            <a:ext cx="2588724" cy="604428"/>
            <a:chOff x="407438" y="171919"/>
            <a:chExt cx="2588724" cy="604428"/>
          </a:xfrm>
        </p:grpSpPr>
        <p:grpSp>
          <p:nvGrpSpPr>
            <p:cNvPr id="10" name="组合 9"/>
            <p:cNvGrpSpPr/>
            <p:nvPr/>
          </p:nvGrpSpPr>
          <p:grpSpPr>
            <a:xfrm>
              <a:off x="407438" y="171919"/>
              <a:ext cx="2588724" cy="604428"/>
              <a:chOff x="407438" y="171919"/>
              <a:chExt cx="2588724" cy="604428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407438" y="171919"/>
                <a:ext cx="670385" cy="604428"/>
                <a:chOff x="5424755" y="1340768"/>
                <a:chExt cx="670560" cy="604586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16" name="Freeform 5"/>
                  <p:cNvSpPr/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16" tIns="45708" rIns="91416" bIns="45708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" name="Freeform 5"/>
                  <p:cNvSpPr/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16" tIns="45708" rIns="91416" bIns="45708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5" name="Freeform 5"/>
                <p:cNvSpPr/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</a:ln>
                <a:effectLst/>
              </p:spPr>
              <p:txBody>
                <a:bodyPr vert="horz" wrap="square" lIns="91416" tIns="45708" rIns="91416" bIns="45708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3" name="文本框 9"/>
              <p:cNvSpPr txBox="1"/>
              <p:nvPr/>
            </p:nvSpPr>
            <p:spPr>
              <a:xfrm>
                <a:off x="1124442" y="290670"/>
                <a:ext cx="1871720" cy="346228"/>
              </a:xfrm>
              <a:prstGeom prst="rect">
                <a:avLst/>
              </a:prstGeom>
              <a:noFill/>
            </p:spPr>
            <p:txBody>
              <a:bodyPr wrap="square" lIns="68561" tIns="34280" rIns="68561" bIns="3428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/>
                <a:r>
                  <a:rPr lang="zh-CN" altLang="en-US" b="1" dirty="0">
                    <a:solidFill>
                      <a:srgbClr val="414455"/>
                    </a:solidFill>
                    <a:latin typeface="微软雅黑" charset="-122"/>
                    <a:ea typeface="微软雅黑" charset="-122"/>
                  </a:rPr>
                  <a:t>博硕士论文</a:t>
                </a:r>
                <a:endParaRPr lang="zh-CN" altLang="en-US" b="1" dirty="0">
                  <a:solidFill>
                    <a:srgbClr val="414455"/>
                  </a:solidFill>
                  <a:latin typeface="微软雅黑" charset="-122"/>
                  <a:ea typeface="微软雅黑" charset="-122"/>
                </a:endParaRPr>
              </a:p>
            </p:txBody>
          </p:sp>
        </p:grpSp>
        <p:sp>
          <p:nvSpPr>
            <p:cNvPr id="11" name="Freeform 126"/>
            <p:cNvSpPr>
              <a:spLocks noChangeAspect="1" noEditPoints="1"/>
            </p:cNvSpPr>
            <p:nvPr/>
          </p:nvSpPr>
          <p:spPr bwMode="auto">
            <a:xfrm>
              <a:off x="611535" y="332909"/>
              <a:ext cx="267832" cy="335140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rgbClr val="1C50A2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0" y="3510827"/>
            <a:ext cx="11568197" cy="22098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50" y="668049"/>
            <a:ext cx="4207977" cy="5952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741155" y="1264936"/>
            <a:ext cx="11031746" cy="1433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博硕士论文 </a:t>
            </a:r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为申请硕士、博士等学位而提交的学术论文。</a:t>
            </a:r>
            <a:endParaRPr lang="en-US" altLang="zh-CN" sz="1600" b="1" dirty="0">
              <a:solidFill>
                <a:schemeClr val="bg1">
                  <a:lumMod val="6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学位论文的质量参差不齐，但都是就某一专题进行研究而作的总结，多数有一定的独创性。</a:t>
            </a:r>
            <a:endParaRPr lang="en-US" altLang="zh-CN" sz="1600" b="1" dirty="0">
              <a:solidFill>
                <a:schemeClr val="bg1">
                  <a:lumMod val="6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学位论文是非卖品，一般为高校所有，极少数以科技报告、期刊论文的形式发表。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6" y="2991544"/>
            <a:ext cx="6931522" cy="368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1157614" y="535514"/>
            <a:ext cx="5842038" cy="91017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3600" b="1" spc="60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汉仪旗黑-85S" panose="00020600040101010101" pitchFamily="18" charset="-122"/>
                <a:sym typeface="Arial" panose="020B0604020202020204" pitchFamily="34" charset="0"/>
              </a:rPr>
              <a:t>回顾｜</a:t>
            </a:r>
            <a:r>
              <a:rPr lang="en-US" altLang="zh-CN" sz="3600" b="1" spc="60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汉仪旗黑-85S" panose="00020600040101010101" pitchFamily="18" charset="-122"/>
                <a:sym typeface="Arial" panose="020B0604020202020204" pitchFamily="34" charset="0"/>
              </a:rPr>
              <a:t>REVIEW</a:t>
            </a:r>
            <a:endParaRPr lang="en-US" altLang="zh-CN" sz="3600" b="1" spc="600" dirty="0">
              <a:solidFill>
                <a:schemeClr val="accent1"/>
              </a:solidFill>
              <a:uFillTx/>
              <a:latin typeface="Arial" panose="020B0604020202020204" pitchFamily="34" charset="0"/>
              <a:ea typeface="汉仪旗黑-85S" panose="00020600040101010101" pitchFamily="18" charset="-122"/>
              <a:cs typeface="汉仪旗黑-85S" panose="00020600040101010101" pitchFamily="18" charset="-122"/>
              <a:sym typeface="Arial" panose="020B0604020202020204" pitchFamily="34" charset="0"/>
            </a:endParaRPr>
          </a:p>
        </p:txBody>
      </p:sp>
      <p:cxnSp>
        <p:nvCxnSpPr>
          <p:cNvPr id="10" name="直接连接符 9"/>
          <p:cNvCxnSpPr>
            <a:endCxn id="30" idx="4"/>
          </p:cNvCxnSpPr>
          <p:nvPr>
            <p:custDataLst>
              <p:tags r:id="rId2"/>
            </p:custDataLst>
          </p:nvPr>
        </p:nvCxnSpPr>
        <p:spPr>
          <a:xfrm flipH="1">
            <a:off x="1446060" y="2117726"/>
            <a:ext cx="11408" cy="309561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>
            <a:off x="1157614" y="1932957"/>
            <a:ext cx="576100" cy="5769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charset="-122"/>
            </a:endParaRPr>
          </a:p>
        </p:txBody>
      </p:sp>
      <p:sp>
        <p:nvSpPr>
          <p:cNvPr id="28" name="椭圆 27"/>
          <p:cNvSpPr/>
          <p:nvPr>
            <p:custDataLst>
              <p:tags r:id="rId4"/>
            </p:custDataLst>
          </p:nvPr>
        </p:nvSpPr>
        <p:spPr>
          <a:xfrm>
            <a:off x="1157614" y="3306796"/>
            <a:ext cx="576100" cy="5769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charset="-122"/>
            </a:endParaRPr>
          </a:p>
        </p:txBody>
      </p:sp>
      <p:sp>
        <p:nvSpPr>
          <p:cNvPr id="30" name="椭圆 29"/>
          <p:cNvSpPr/>
          <p:nvPr>
            <p:custDataLst>
              <p:tags r:id="rId5"/>
            </p:custDataLst>
          </p:nvPr>
        </p:nvSpPr>
        <p:spPr>
          <a:xfrm>
            <a:off x="1157614" y="4635818"/>
            <a:ext cx="576100" cy="5769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ea typeface="微软雅黑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1183689" y="1984293"/>
            <a:ext cx="562247" cy="474243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en-US" altLang="zh-CN" b="1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charset="-122"/>
              </a:rPr>
              <a:t>01</a:t>
            </a:r>
            <a:endParaRPr lang="en-US" altLang="zh-CN" b="1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7"/>
            </p:custDataLst>
          </p:nvPr>
        </p:nvSpPr>
        <p:spPr>
          <a:xfrm>
            <a:off x="1183689" y="3358131"/>
            <a:ext cx="562247" cy="474243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en-US" altLang="zh-CN" b="1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charset="-122"/>
              </a:rPr>
              <a:t>02</a:t>
            </a:r>
            <a:endParaRPr lang="en-US" altLang="zh-CN" b="1">
              <a:solidFill>
                <a:schemeClr val="lt1"/>
              </a:solidFill>
              <a:uFillTx/>
              <a:latin typeface="Arial" panose="020B0604020202020204" pitchFamily="34" charset="0"/>
              <a:ea typeface="微软雅黑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>
            <a:off x="1183689" y="4687153"/>
            <a:ext cx="562247" cy="474243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en-US" altLang="zh-CN" b="1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charset="-122"/>
              </a:rPr>
              <a:t>03</a:t>
            </a:r>
            <a:endParaRPr lang="en-US" altLang="zh-CN" b="1">
              <a:solidFill>
                <a:schemeClr val="lt1"/>
              </a:solidFill>
              <a:uFillTx/>
              <a:latin typeface="Arial" panose="020B0604020202020204" pitchFamily="34" charset="0"/>
              <a:ea typeface="微软雅黑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1895869" y="1984293"/>
            <a:ext cx="4384713" cy="474243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l"/>
            <a:r>
              <a:rPr lang="zh-CN" altLang="en-US" sz="24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  <a:sym typeface="+mn-ea"/>
              </a:rPr>
              <a:t>如何检索文献</a:t>
            </a:r>
            <a:endParaRPr lang="zh-CN" altLang="en-US" sz="2400" spc="150" dirty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charset="-122"/>
              <a:sym typeface="+mn-ea"/>
            </a:endParaRPr>
          </a:p>
        </p:txBody>
      </p:sp>
      <p:sp>
        <p:nvSpPr>
          <p:cNvPr id="43" name="文本框 42"/>
          <p:cNvSpPr txBox="1"/>
          <p:nvPr>
            <p:custDataLst>
              <p:tags r:id="rId10"/>
            </p:custDataLst>
          </p:nvPr>
        </p:nvSpPr>
        <p:spPr>
          <a:xfrm>
            <a:off x="1895869" y="3358131"/>
            <a:ext cx="4384713" cy="474243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l"/>
            <a:r>
              <a:rPr lang="zh-CN" altLang="en-US" sz="24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  <a:sym typeface="+mn-ea"/>
              </a:rPr>
              <a:t>如何筛选与分析文献</a:t>
            </a:r>
            <a:endParaRPr lang="zh-CN" altLang="en-US" sz="2400" spc="150" dirty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charset="-122"/>
              <a:sym typeface="+mn-ea"/>
            </a:endParaRPr>
          </a:p>
        </p:txBody>
      </p:sp>
      <p:sp>
        <p:nvSpPr>
          <p:cNvPr id="44" name="文本框 43"/>
          <p:cNvSpPr txBox="1"/>
          <p:nvPr>
            <p:custDataLst>
              <p:tags r:id="rId11"/>
            </p:custDataLst>
          </p:nvPr>
        </p:nvSpPr>
        <p:spPr>
          <a:xfrm>
            <a:off x="1895869" y="4687153"/>
            <a:ext cx="4384713" cy="474243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l"/>
            <a:r>
              <a:rPr lang="zh-CN" altLang="en-US" sz="2400" spc="150" dirty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charset="-122"/>
                <a:sym typeface="+mn-ea"/>
              </a:rPr>
              <a:t>如何快速获取科研资料</a:t>
            </a:r>
            <a:endParaRPr lang="zh-CN" altLang="en-US" sz="2400" spc="150" dirty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96110" y="2510155"/>
            <a:ext cx="6186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昨夜西风凋碧树,独上高楼,望尽天涯路</a:t>
            </a:r>
            <a:endParaRPr lang="zh-CN" altLang="en-US" sz="2800">
              <a:latin typeface="文道潮黑体" panose="02010600040101010101" charset="-122"/>
              <a:ea typeface="文道潮黑体" panose="02010600040101010101" charset="-122"/>
              <a:cs typeface="文道潮黑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02155" y="3962400"/>
            <a:ext cx="6186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accent5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衣带渐宽终不悔,为伊消得人憔悴</a:t>
            </a:r>
            <a:endParaRPr lang="zh-CN" altLang="en-US" sz="2800">
              <a:solidFill>
                <a:schemeClr val="accent5"/>
              </a:solidFill>
              <a:latin typeface="文道潮黑体" panose="02010600040101010101" charset="-122"/>
              <a:ea typeface="文道潮黑体" panose="02010600040101010101" charset="-122"/>
              <a:cs typeface="文道潮黑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96110" y="5240655"/>
            <a:ext cx="9639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rgbClr val="FFC00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众里寻他千百度，蓦然回首，那人却在灯火阑珊处</a:t>
            </a:r>
            <a:endParaRPr lang="zh-CN" altLang="en-US" sz="2800">
              <a:solidFill>
                <a:srgbClr val="FFC000"/>
              </a:solidFill>
              <a:latin typeface="文道潮黑体" panose="02010600040101010101" charset="-122"/>
              <a:ea typeface="文道潮黑体" panose="02010600040101010101" charset="-122"/>
              <a:cs typeface="文道潮黑体" panose="02010600040101010101" charset="-122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cxnSp>
        <p:nvCxnSpPr>
          <p:cNvPr id="9" name="直接连接符 8"/>
          <p:cNvCxnSpPr/>
          <p:nvPr>
            <p:custDataLst>
              <p:tags r:id="rId1"/>
            </p:custDataLst>
          </p:nvPr>
        </p:nvCxnSpPr>
        <p:spPr>
          <a:xfrm>
            <a:off x="871861" y="3846567"/>
            <a:ext cx="1328947" cy="0"/>
          </a:xfrm>
          <a:prstGeom prst="line">
            <a:avLst/>
          </a:prstGeom>
          <a:ln w="12700">
            <a:solidFill>
              <a:schemeClr val="dk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/>
          <p:nvPr>
            <p:ph type="title"/>
            <p:custDataLst>
              <p:tags r:id="rId2"/>
            </p:custDataLst>
          </p:nvPr>
        </p:nvSpPr>
        <p:spPr>
          <a:xfrm>
            <a:off x="792486" y="1665759"/>
            <a:ext cx="4826038" cy="1076960"/>
          </a:xfrm>
        </p:spPr>
        <p:txBody>
          <a:bodyPr>
            <a:normAutofit fontScale="90000" lnSpcReduction="10000"/>
          </a:bodyPr>
          <a:p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</a:rPr>
              <a:t>谢谢聆听</a:t>
            </a: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 Placeholder 7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92480" y="2632075"/>
            <a:ext cx="4035425" cy="36703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mar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charset="-122"/>
                <a:ea typeface="微软雅黑" charset="-122"/>
                <a:cs typeface="+mn-cs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charset="-122"/>
                <a:ea typeface="微软雅黑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GB" sz="1800" spc="150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</a:rPr>
              <a:t>高梓婷 邮箱：</a:t>
            </a:r>
            <a:r>
              <a:rPr lang="en-US" altLang="zh-CN" sz="1800" spc="150" dirty="0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</a:rPr>
              <a:t>gzt14362@cnki.net</a:t>
            </a:r>
            <a:endParaRPr lang="en-US" altLang="zh-CN" sz="1800" spc="150" dirty="0">
              <a:solidFill>
                <a:schemeClr val="dk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6" name="图片 5" descr="文本&#10;&#10;中度可信度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470" y="125858"/>
            <a:ext cx="2395818" cy="949068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07438" y="171919"/>
            <a:ext cx="2588724" cy="604428"/>
            <a:chOff x="407438" y="171919"/>
            <a:chExt cx="2588724" cy="604428"/>
          </a:xfrm>
        </p:grpSpPr>
        <p:grpSp>
          <p:nvGrpSpPr>
            <p:cNvPr id="10" name="组合 9"/>
            <p:cNvGrpSpPr/>
            <p:nvPr/>
          </p:nvGrpSpPr>
          <p:grpSpPr>
            <a:xfrm>
              <a:off x="407438" y="171919"/>
              <a:ext cx="2588724" cy="604428"/>
              <a:chOff x="407438" y="171919"/>
              <a:chExt cx="2588724" cy="604428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407438" y="171919"/>
                <a:ext cx="670385" cy="604428"/>
                <a:chOff x="5424755" y="1340768"/>
                <a:chExt cx="670560" cy="604586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16" name="Freeform 5"/>
                  <p:cNvSpPr/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16" tIns="45708" rIns="91416" bIns="45708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" name="Freeform 5"/>
                  <p:cNvSpPr/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16" tIns="45708" rIns="91416" bIns="45708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5" name="Freeform 5"/>
                <p:cNvSpPr/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</a:ln>
                <a:effectLst/>
              </p:spPr>
              <p:txBody>
                <a:bodyPr vert="horz" wrap="square" lIns="91416" tIns="45708" rIns="91416" bIns="45708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3" name="文本框 9"/>
              <p:cNvSpPr txBox="1"/>
              <p:nvPr/>
            </p:nvSpPr>
            <p:spPr>
              <a:xfrm>
                <a:off x="1124442" y="290670"/>
                <a:ext cx="1871720" cy="346228"/>
              </a:xfrm>
              <a:prstGeom prst="rect">
                <a:avLst/>
              </a:prstGeom>
              <a:noFill/>
            </p:spPr>
            <p:txBody>
              <a:bodyPr wrap="square" lIns="68561" tIns="34280" rIns="68561" bIns="3428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/>
                <a:r>
                  <a:rPr lang="zh-CN" altLang="en-US" b="1" dirty="0">
                    <a:solidFill>
                      <a:srgbClr val="414455"/>
                    </a:solidFill>
                    <a:latin typeface="微软雅黑" charset="-122"/>
                    <a:ea typeface="微软雅黑" charset="-122"/>
                  </a:rPr>
                  <a:t>会议</a:t>
                </a:r>
                <a:endParaRPr lang="zh-CN" altLang="en-US" b="1" dirty="0">
                  <a:solidFill>
                    <a:srgbClr val="414455"/>
                  </a:solidFill>
                  <a:latin typeface="微软雅黑" charset="-122"/>
                  <a:ea typeface="微软雅黑" charset="-122"/>
                </a:endParaRPr>
              </a:p>
            </p:txBody>
          </p:sp>
        </p:grpSp>
        <p:sp>
          <p:nvSpPr>
            <p:cNvPr id="11" name="Freeform 126"/>
            <p:cNvSpPr>
              <a:spLocks noChangeAspect="1" noEditPoints="1"/>
            </p:cNvSpPr>
            <p:nvPr/>
          </p:nvSpPr>
          <p:spPr bwMode="auto">
            <a:xfrm>
              <a:off x="611535" y="332909"/>
              <a:ext cx="267832" cy="335140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rgbClr val="1C50A2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6" y="3634800"/>
            <a:ext cx="11844424" cy="20050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1535" y="1075228"/>
            <a:ext cx="11031746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会议论文 </a:t>
            </a:r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国内或国际重要学术会议上发表的论文。</a:t>
            </a:r>
            <a:endParaRPr lang="en-US" altLang="zh-CN" sz="1600" b="1" dirty="0">
              <a:solidFill>
                <a:schemeClr val="bg1">
                  <a:lumMod val="6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学术性强，往往代表着某一领域内的最新成就，反映了国内外科技发展水平和趋势，是获得最新情报的重要来源。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1" y="2309195"/>
            <a:ext cx="7356123" cy="3758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10" y="2803252"/>
            <a:ext cx="7589153" cy="383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A_矩形 7"/>
          <p:cNvSpPr/>
          <p:nvPr>
            <p:custDataLst>
              <p:tags r:id="rId1"/>
            </p:custDataLst>
          </p:nvPr>
        </p:nvSpPr>
        <p:spPr>
          <a:xfrm>
            <a:off x="4216626" y="851799"/>
            <a:ext cx="3758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65">
              <a:defRPr/>
            </a:pPr>
            <a:r>
              <a:rPr lang="zh-CN" altLang="en-US" sz="3200" b="1" kern="0" dirty="0">
                <a:solidFill>
                  <a:srgbClr val="7787A0"/>
                </a:solidFill>
                <a:latin typeface="微软雅黑"/>
                <a:ea typeface="微软雅黑"/>
              </a:rPr>
              <a:t>文献检索常用工具</a:t>
            </a:r>
            <a:endParaRPr lang="zh-CN" altLang="en-US" sz="3200" b="1" kern="0" dirty="0">
              <a:solidFill>
                <a:srgbClr val="7787A0"/>
              </a:solidFill>
              <a:latin typeface="微软雅黑"/>
              <a:ea typeface="微软雅黑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216625" y="1910966"/>
            <a:ext cx="7377064" cy="1670486"/>
            <a:chOff x="3636434" y="1524489"/>
            <a:chExt cx="5532798" cy="1252864"/>
          </a:xfrm>
        </p:grpSpPr>
        <p:sp>
          <p:nvSpPr>
            <p:cNvPr id="21" name="矩形 20"/>
            <p:cNvSpPr/>
            <p:nvPr/>
          </p:nvSpPr>
          <p:spPr>
            <a:xfrm>
              <a:off x="3636434" y="1524489"/>
              <a:ext cx="1252864" cy="12528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0" name="矩形 39"/>
            <p:cNvSpPr/>
            <p:nvPr/>
          </p:nvSpPr>
          <p:spPr>
            <a:xfrm>
              <a:off x="4991558" y="1524489"/>
              <a:ext cx="4177674" cy="12525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6" name="矩形 45"/>
            <p:cNvSpPr/>
            <p:nvPr/>
          </p:nvSpPr>
          <p:spPr>
            <a:xfrm>
              <a:off x="4991558" y="1918366"/>
              <a:ext cx="4177674" cy="677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765">
                <a:lnSpc>
                  <a:spcPct val="150000"/>
                </a:lnSpc>
                <a:buClr>
                  <a:srgbClr val="E7E6E6">
                    <a:lumMod val="10000"/>
                  </a:srgbClr>
                </a:buClr>
                <a:defRPr/>
              </a:pPr>
              <a:r>
                <a:rPr lang="zh-CN" altLang="en-US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中国知网（</a:t>
              </a:r>
              <a:r>
                <a:rPr lang="en-US" altLang="zh-CN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CNKI</a:t>
              </a:r>
              <a:r>
                <a:rPr lang="zh-CN" altLang="en-US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）、知网研学、万方数据、独秀、中华数字书苑、谷歌学术、百度学术、小木虫</a:t>
              </a:r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..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Calibri Light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4991559" y="1622201"/>
              <a:ext cx="549670" cy="3154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135" b="1" dirty="0">
                  <a:solidFill>
                    <a:srgbClr val="EFBAB7"/>
                  </a:solidFill>
                  <a:latin typeface="微软雅黑"/>
                  <a:ea typeface="微软雅黑"/>
                  <a:sym typeface="+mn-lt"/>
                </a:rPr>
                <a:t>中文</a:t>
              </a:r>
              <a:endParaRPr lang="zh-CN" altLang="en-US" sz="2135" b="1" dirty="0">
                <a:solidFill>
                  <a:srgbClr val="EFBAB7"/>
                </a:solidFill>
                <a:latin typeface="微软雅黑"/>
                <a:ea typeface="微软雅黑"/>
                <a:sym typeface="+mn-lt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3500" y="1772112"/>
              <a:ext cx="776616" cy="743173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716888" y="4024680"/>
            <a:ext cx="6770525" cy="1670104"/>
            <a:chOff x="1358932" y="3068841"/>
            <a:chExt cx="5077894" cy="1252578"/>
          </a:xfrm>
        </p:grpSpPr>
        <p:sp>
          <p:nvSpPr>
            <p:cNvPr id="6" name="矩形 5"/>
            <p:cNvSpPr/>
            <p:nvPr/>
          </p:nvSpPr>
          <p:spPr>
            <a:xfrm>
              <a:off x="5184248" y="3068841"/>
              <a:ext cx="1252578" cy="1252578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矩形 34"/>
            <p:cNvSpPr/>
            <p:nvPr/>
          </p:nvSpPr>
          <p:spPr>
            <a:xfrm>
              <a:off x="1358932" y="3068841"/>
              <a:ext cx="3716067" cy="12525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358932" y="3462718"/>
              <a:ext cx="3574045" cy="681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3765">
                <a:lnSpc>
                  <a:spcPct val="150000"/>
                </a:lnSpc>
                <a:buClr>
                  <a:srgbClr val="E7E6E6">
                    <a:lumMod val="10000"/>
                  </a:srgbClr>
                </a:buClr>
                <a:defRPr/>
              </a:pPr>
              <a:r>
                <a:rPr lang="en-US" altLang="zh-CN" sz="1865" b="1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Web of Science</a:t>
              </a:r>
              <a:r>
                <a:rPr lang="zh-CN" altLang="en-US" sz="1865" b="1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、</a:t>
              </a:r>
              <a:r>
                <a:rPr lang="en-US" altLang="zh-CN" sz="1865" b="1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EI</a:t>
              </a:r>
              <a:r>
                <a:rPr lang="zh-CN" altLang="en-US" sz="1865" b="1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、</a:t>
              </a:r>
              <a:r>
                <a:rPr lang="en-US" altLang="zh-CN" sz="1865" b="1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SCOPUS</a:t>
              </a:r>
              <a:r>
                <a:rPr lang="zh-CN" altLang="en-US" sz="1865" b="1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、</a:t>
              </a:r>
              <a:r>
                <a:rPr lang="en-US" altLang="zh-CN" sz="1865" b="1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IEEE</a:t>
              </a:r>
              <a:r>
                <a:rPr lang="zh-CN" altLang="en-US" sz="1865" b="1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、</a:t>
              </a:r>
              <a:r>
                <a:rPr lang="en-US" altLang="zh-CN" sz="1865" b="1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EBSCO</a:t>
              </a:r>
              <a:r>
                <a:rPr lang="zh-CN" altLang="en-US" sz="1865" b="1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、</a:t>
              </a:r>
              <a:r>
                <a:rPr lang="en-US" altLang="zh-CN" sz="1865" b="1" dirty="0" err="1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SpringLink</a:t>
              </a:r>
              <a:r>
                <a:rPr lang="zh-CN" altLang="en-US" sz="1865" b="1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、</a:t>
              </a:r>
              <a:r>
                <a:rPr lang="en-US" altLang="zh-CN" sz="1865" b="1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ScienceDirect</a:t>
              </a:r>
              <a:r>
                <a:rPr lang="zh-CN" altLang="en-US" sz="1865" b="1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、</a:t>
              </a:r>
              <a:r>
                <a:rPr lang="en-US" altLang="zh-CN" sz="1865" b="1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Google Scholar</a:t>
              </a:r>
              <a:endParaRPr lang="en-US" altLang="zh-CN" sz="1865" b="1" dirty="0">
                <a:solidFill>
                  <a:schemeClr val="bg1">
                    <a:lumMod val="50000"/>
                  </a:schemeClr>
                </a:solidFill>
                <a:latin typeface="Calibri Light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4383307" y="3166553"/>
              <a:ext cx="549670" cy="3154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913765">
                <a:defRPr/>
              </a:pPr>
              <a:r>
                <a:rPr lang="zh-CN" altLang="en-US" sz="2135" b="1" dirty="0">
                  <a:solidFill>
                    <a:schemeClr val="accent1">
                      <a:lumMod val="75000"/>
                    </a:schemeClr>
                  </a:solidFill>
                  <a:latin typeface="微软雅黑"/>
                  <a:ea typeface="微软雅黑"/>
                  <a:sym typeface="+mn-lt"/>
                </a:rPr>
                <a:t>英文</a:t>
              </a:r>
              <a:endParaRPr lang="zh-CN" altLang="en-US" sz="2135" b="1" dirty="0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sym typeface="+mn-lt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047" y="3291640"/>
              <a:ext cx="769386" cy="769386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A_矩形 7"/>
          <p:cNvSpPr/>
          <p:nvPr>
            <p:custDataLst>
              <p:tags r:id="rId1"/>
            </p:custDataLst>
          </p:nvPr>
        </p:nvSpPr>
        <p:spPr>
          <a:xfrm>
            <a:off x="4133670" y="920473"/>
            <a:ext cx="4572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65">
              <a:defRPr/>
            </a:pPr>
            <a:r>
              <a:rPr lang="zh-CN" altLang="en-US" sz="3200" b="1" kern="0" dirty="0">
                <a:solidFill>
                  <a:srgbClr val="7787A0"/>
                </a:solidFill>
                <a:latin typeface="微软雅黑"/>
                <a:ea typeface="微软雅黑"/>
              </a:rPr>
              <a:t>其他文献检索常用工具</a:t>
            </a:r>
            <a:endParaRPr lang="zh-CN" altLang="en-US" sz="3200" b="1" kern="0" dirty="0">
              <a:solidFill>
                <a:srgbClr val="7787A0"/>
              </a:solidFill>
              <a:latin typeface="微软雅黑"/>
              <a:ea typeface="微软雅黑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001995" y="1874771"/>
            <a:ext cx="7656195" cy="1670486"/>
            <a:chOff x="3636434" y="1524489"/>
            <a:chExt cx="5742146" cy="1252864"/>
          </a:xfrm>
        </p:grpSpPr>
        <p:sp>
          <p:nvSpPr>
            <p:cNvPr id="21" name="矩形 20"/>
            <p:cNvSpPr/>
            <p:nvPr/>
          </p:nvSpPr>
          <p:spPr>
            <a:xfrm>
              <a:off x="3636434" y="1524489"/>
              <a:ext cx="1252864" cy="12528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0" name="矩形 39"/>
            <p:cNvSpPr/>
            <p:nvPr/>
          </p:nvSpPr>
          <p:spPr>
            <a:xfrm>
              <a:off x="4991558" y="1524489"/>
              <a:ext cx="4177674" cy="12525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6" name="矩形 45"/>
            <p:cNvSpPr/>
            <p:nvPr/>
          </p:nvSpPr>
          <p:spPr>
            <a:xfrm>
              <a:off x="4991365" y="1918348"/>
              <a:ext cx="4387215" cy="715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765">
                <a:lnSpc>
                  <a:spcPct val="150000"/>
                </a:lnSpc>
                <a:buClr>
                  <a:srgbClr val="E7E6E6">
                    <a:lumMod val="10000"/>
                  </a:srgbClr>
                </a:buClr>
                <a:defRPr/>
              </a:pPr>
              <a:r>
                <a:rPr lang="zh-CN" altLang="en-US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中国国家知识产权局、</a:t>
              </a:r>
              <a:r>
                <a:rPr lang="en-US" altLang="zh-CN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SOOPAT</a:t>
              </a:r>
              <a:r>
                <a:rPr lang="zh-CN" altLang="en-US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、德温特专利文献索引、中国知网专利检索、国家科技文献中心数据库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Calibri Light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4991559" y="1622201"/>
              <a:ext cx="549670" cy="3154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>
                <a:defRPr/>
              </a:pPr>
              <a:r>
                <a:rPr lang="zh-CN" altLang="en-US" sz="2135" b="1" dirty="0">
                  <a:solidFill>
                    <a:srgbClr val="EFBAB7"/>
                  </a:solidFill>
                  <a:latin typeface="微软雅黑"/>
                  <a:ea typeface="微软雅黑"/>
                  <a:sym typeface="+mn-lt"/>
                </a:rPr>
                <a:t>专利</a:t>
              </a:r>
              <a:endParaRPr lang="zh-CN" altLang="en-US" sz="2135" b="1" dirty="0">
                <a:solidFill>
                  <a:srgbClr val="EFBAB7"/>
                </a:solidFill>
                <a:latin typeface="微软雅黑"/>
                <a:ea typeface="微软雅黑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1224" y="4024680"/>
            <a:ext cx="6916189" cy="1670104"/>
            <a:chOff x="1249684" y="3068841"/>
            <a:chExt cx="5187142" cy="1252578"/>
          </a:xfrm>
        </p:grpSpPr>
        <p:sp>
          <p:nvSpPr>
            <p:cNvPr id="6" name="矩形 5"/>
            <p:cNvSpPr/>
            <p:nvPr/>
          </p:nvSpPr>
          <p:spPr>
            <a:xfrm>
              <a:off x="5184248" y="3068841"/>
              <a:ext cx="1252578" cy="1252578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矩形 34"/>
            <p:cNvSpPr/>
            <p:nvPr/>
          </p:nvSpPr>
          <p:spPr>
            <a:xfrm>
              <a:off x="1358932" y="3068841"/>
              <a:ext cx="3716067" cy="12525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249684" y="3462718"/>
              <a:ext cx="3683294" cy="681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3765">
                <a:lnSpc>
                  <a:spcPct val="150000"/>
                </a:lnSpc>
                <a:buClr>
                  <a:srgbClr val="E7E6E6">
                    <a:lumMod val="10000"/>
                  </a:srgbClr>
                </a:buClr>
                <a:defRPr/>
              </a:pPr>
              <a:r>
                <a:rPr lang="en-US" altLang="zh-CN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PQDT</a:t>
              </a:r>
              <a:r>
                <a:rPr lang="zh-CN" altLang="en-US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（学位论文检索平台）、</a:t>
              </a:r>
              <a:r>
                <a:rPr lang="en-US" altLang="zh-CN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Wiley</a:t>
              </a:r>
              <a:r>
                <a:rPr lang="zh-CN" altLang="en-US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、</a:t>
              </a:r>
              <a:r>
                <a:rPr lang="en-US" altLang="zh-CN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OPAC(</a:t>
              </a:r>
              <a:r>
                <a:rPr lang="zh-CN" altLang="en-US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中国国家图书馆</a:t>
              </a:r>
              <a:r>
                <a:rPr lang="en-US" altLang="zh-CN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)</a:t>
              </a:r>
              <a:r>
                <a:rPr lang="zh-CN" altLang="en-US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、</a:t>
              </a:r>
              <a:r>
                <a:rPr lang="en-US" altLang="zh-CN" sz="1865" dirty="0" err="1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Pubmed</a:t>
              </a:r>
              <a:r>
                <a:rPr lang="zh-CN" altLang="en-US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、</a:t>
              </a:r>
              <a:r>
                <a:rPr lang="en-US" altLang="zh-CN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RSC</a:t>
              </a:r>
              <a:r>
                <a:rPr lang="zh-CN" altLang="en-US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、</a:t>
              </a:r>
              <a:r>
                <a:rPr lang="en-US" altLang="zh-CN" sz="1865" dirty="0">
                  <a:solidFill>
                    <a:schemeClr val="bg1">
                      <a:lumMod val="50000"/>
                    </a:schemeClr>
                  </a:solidFill>
                  <a:latin typeface="Calibri Light"/>
                  <a:ea typeface="微软雅黑"/>
                  <a:cs typeface="+mn-ea"/>
                  <a:sym typeface="+mn-lt"/>
                </a:rPr>
                <a:t>ACS</a:t>
              </a:r>
              <a:endParaRPr lang="en-US" altLang="zh-CN" sz="1865" dirty="0">
                <a:solidFill>
                  <a:schemeClr val="bg1">
                    <a:lumMod val="50000"/>
                  </a:schemeClr>
                </a:solidFill>
                <a:latin typeface="Calibri Light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4383307" y="3166553"/>
              <a:ext cx="549670" cy="3154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913765">
                <a:defRPr/>
              </a:pPr>
              <a:r>
                <a:rPr lang="zh-CN" altLang="en-US" sz="2135" b="1" dirty="0">
                  <a:solidFill>
                    <a:schemeClr val="accent1">
                      <a:lumMod val="75000"/>
                    </a:schemeClr>
                  </a:solidFill>
                  <a:latin typeface="微软雅黑"/>
                  <a:ea typeface="微软雅黑"/>
                  <a:sym typeface="+mn-lt"/>
                </a:rPr>
                <a:t>其他</a:t>
              </a:r>
              <a:endParaRPr lang="zh-CN" altLang="en-US" sz="2135" b="1" dirty="0">
                <a:solidFill>
                  <a:schemeClr val="accent1">
                    <a:lumMod val="75000"/>
                  </a:schemeClr>
                </a:solidFill>
                <a:latin typeface="微软雅黑"/>
                <a:ea typeface="微软雅黑"/>
                <a:sym typeface="+mn-lt"/>
              </a:endParaRPr>
            </a:p>
          </p:txBody>
        </p:sp>
      </p:grpSp>
      <p:pic>
        <p:nvPicPr>
          <p:cNvPr id="50" name="图片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99" y="2255247"/>
            <a:ext cx="981539" cy="981539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37" y="4185508"/>
            <a:ext cx="1348449" cy="1348449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v"/>
  <p:tag name="KSO_WM_UNIT_TYPE" val="i"/>
  <p:tag name="KSO_WM_UNIT_INDEX" val="1"/>
  <p:tag name="KSO_WM_UNIT_ID" val="chip20204978_1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de"/>
  <p:tag name="KSO_WM_UNIT_DEC_AREA_ID" val="1cefb447927243bd800e76011099c2aa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8ad5f1f3c884a8cb9b6814630003370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978_1*b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。"/>
  <p:tag name="KSO_WM_UNIT_DEFAULT_FONT" val="14;16;2"/>
  <p:tag name="KSO_WM_UNIT_BLOCK" val="0"/>
  <p:tag name="KSO_WM_UNIT_DEC_AREA_ID" val="070152149ff948e5913688b87dbfe90f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60d31d9b33904352a9887c5e21d7af7e"/>
  <p:tag name="KSO_WM_UNIT_TEXT_FILL_FORE_SCHEMECOLOR_INDEX_BRIGHTNESS" val="0.35"/>
  <p:tag name="KSO_WM_UNIT_TEXT_FILL_FORE_SCHEMECOLOR_INDEX" val="13"/>
  <p:tag name="KSO_WM_UNIT_TEXT_FILL_TYPE" val="1"/>
  <p:tag name="KSO_WM_TEMPLATE_ASSEMBLE_XID" val="5f9a6249e01a7e847d704aad"/>
  <p:tag name="KSO_WM_TEMPLATE_ASSEMBLE_GROUPID" val="5f8d43b4a61ec3b55284b1dd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18b87cc0a284b6693982c9c13b2477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3f47ddf5c15450e8ddeb4ad5551b85a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7568427cc7444131888820261c4b1a3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51f0f4cde843a0aaf5d2c6fed052d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04978_2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df"/>
  <p:tag name="KSO_WM_UNIT_DEC_AREA_ID" val="178c85d76ee748159390216e41883808"/>
  <p:tag name="KSO_WM_UNIT_DECORATE_INFO" val=""/>
  <p:tag name="KSO_WM_UNIT_SM_LIMIT_TYPE" val=""/>
  <p:tag name="KSO_WM_CHIP_FILLAREA_FILL_RULE" val="{&quot;fill_align&quot;:&quot;lm&quot;,&quot;fill_effect&quot;:[],&quot;fill_mode&quot;:&quot;adaptive&quot;,&quot;sacle_strategy&quot;:&quot;stretch&quot;}"/>
  <p:tag name="KSO_WM_ASSEMBLE_CHIP_INDEX" val="eb344126929444449bbcb26aa80af224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a6c2db9a75aa400d939d025446c6de11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bc8b34b04a745f7b07685390e0a43e4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d7b004a3e00b47bfb5d4312bae1eaa8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79e228c6a7e4ef9b18633592e8720db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978_1*a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32;2"/>
  <p:tag name="KSO_WM_UNIT_BLOCK" val="0"/>
  <p:tag name="KSO_WM_UNIT_DEC_AREA_ID" val="14c3bc671b5f4f7f80e642f39d4686af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60d31d9b33904352a9887c5e21d7af7e"/>
  <p:tag name="KSO_WM_UNIT_TEXT_FILL_FORE_SCHEMECOLOR_INDEX_BRIGHTNESS" val="0.15"/>
  <p:tag name="KSO_WM_UNIT_TEXT_FILL_FORE_SCHEMECOLOR_INDEX" val="13"/>
  <p:tag name="KSO_WM_UNIT_TEXT_FILL_TYPE" val="1"/>
  <p:tag name="KSO_WM_TEMPLATE_ASSEMBLE_XID" val="5f9a6249e01a7e847d704aad"/>
  <p:tag name="KSO_WM_TEMPLATE_ASSEMBLE_GROUPID" val="5f8d43b4a61ec3b55284b1dd"/>
</p:tagLst>
</file>

<file path=ppt/tags/tag1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978_1*b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。"/>
  <p:tag name="KSO_WM_UNIT_DEFAULT_FONT" val="14;16;2"/>
  <p:tag name="KSO_WM_UNIT_BLOCK" val="0"/>
  <p:tag name="KSO_WM_UNIT_DEC_AREA_ID" val="070152149ff948e5913688b87dbfe90f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60d31d9b33904352a9887c5e21d7af7e"/>
  <p:tag name="KSO_WM_UNIT_TEXT_FILL_FORE_SCHEMECOLOR_INDEX_BRIGHTNESS" val="0.35"/>
  <p:tag name="KSO_WM_UNIT_TEXT_FILL_FORE_SCHEMECOLOR_INDEX" val="13"/>
  <p:tag name="KSO_WM_UNIT_TEXT_FILL_TYPE" val="1"/>
  <p:tag name="KSO_WM_TEMPLATE_ASSEMBLE_XID" val="5f9a6249e01a7e847d704aad"/>
  <p:tag name="KSO_WM_TEMPLATE_ASSEMBLE_GROUPID" val="5f8d43b4a61ec3b55284b1dd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18b87cc0a284b6693982c9c13b2477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3f47ddf5c15450e8ddeb4ad5551b85a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7568427cc7444131888820261c4b1a3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51f0f4cde843a0aaf5d2c6fed052d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18b87cc0a284b6693982c9c13b2477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3f47ddf5c15450e8ddeb4ad5551b85a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18b87cc0a284b6693982c9c13b2477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3f47ddf5c15450e8ddeb4ad5551b85a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7568427cc7444131888820261c4b1a3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51f0f4cde843a0aaf5d2c6fed052d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04978_2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df"/>
  <p:tag name="KSO_WM_UNIT_DEC_AREA_ID" val="c4e3a9562e1c4de5b014fc6ef851c259"/>
  <p:tag name="KSO_WM_UNIT_DECORATE_INFO" val=""/>
  <p:tag name="KSO_WM_UNIT_SM_LIMIT_TYPE" val=""/>
  <p:tag name="KSO_WM_CHIP_FILLAREA_FILL_RULE" val="{&quot;fill_align&quot;:&quot;lm&quot;,&quot;fill_effect&quot;:[],&quot;fill_mode&quot;:&quot;adaptive&quot;,&quot;sacle_strategy&quot;:&quot;stretch&quot;}"/>
  <p:tag name="KSO_WM_ASSEMBLE_CHIP_INDEX" val="9a41660c291b45b2a95e46c9ea620e4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63d708e10f6245ddb69af29508d128c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dcbb5884c9243a59f1578bbe34a446b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18b87cc0a284b6693982c9c13b2477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3f47ddf5c15450e8ddeb4ad5551b85a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7568427cc7444131888820261c4b1a3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51f0f4cde843a0aaf5d2c6fed052d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18b87cc0a284b6693982c9c13b2477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3f47ddf5c15450e8ddeb4ad5551b85a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7568427cc7444131888820261c4b1a3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51f0f4cde843a0aaf5d2c6fed052d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18b87cc0a284b6693982c9c13b2477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3f47ddf5c15450e8ddeb4ad5551b85a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7568427cc7444131888820261c4b1a3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51f0f4cde843a0aaf5d2c6fed052d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v"/>
  <p:tag name="KSO_WM_UNIT_TYPE" val="i"/>
  <p:tag name="KSO_WM_UNIT_INDEX" val="1"/>
  <p:tag name="KSO_WM_UNIT_ID" val="chip20204978_1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de"/>
  <p:tag name="KSO_WM_UNIT_DEC_AREA_ID" val="1cefb447927243bd800e76011099c2aa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8ad5f1f3c884a8cb9b681463000337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7568427cc7444131888820261c4b1a3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51f0f4cde843a0aaf5d2c6fed052d2"/>
</p:tagLst>
</file>

<file path=ppt/tags/tag1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978_1*b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击此处添加副标题内容"/>
  <p:tag name="KSO_WM_UNIT_DEFAULT_FONT" val="16;20;2"/>
  <p:tag name="KSO_WM_UNIT_BLOCK" val="0"/>
  <p:tag name="KSO_WM_UNIT_DEC_AREA_ID" val="fabb71dfde044b64a17b57c6c5398cef"/>
  <p:tag name="KSO_WM_CHIP_GROUPID" val="5ebdf7a70ac41c4a0a525526"/>
  <p:tag name="KSO_WM_CHIP_XID" val="5ebdf7a70ac41c4a0a525527"/>
  <p:tag name="KSO_WM_CHIP_FILLAREA_FILL_RULE" val="{&quot;fill_align&quot;:&quot;cm&quot;,&quot;fill_mode&quot;:&quot;adaptive&quot;,&quot;sacle_strategy&quot;:&quot;smart&quot;}"/>
  <p:tag name="KSO_WM_ASSEMBLE_CHIP_INDEX" val="bdae42eb66254ba798b66631ebf2555f"/>
  <p:tag name="KSO_WM_UNIT_TEXT_FILL_FORE_SCHEMECOLOR_INDEX_BRIGHTNESS" val="0.35"/>
  <p:tag name="KSO_WM_UNIT_TEXT_FILL_FORE_SCHEMECOLOR_INDEX" val="13"/>
  <p:tag name="KSO_WM_UNIT_TEXT_FILL_TYPE" val="1"/>
  <p:tag name="KSO_WM_TEMPLATE_ASSEMBLE_XID" val="5f9a6249e01a7e847d704ac3"/>
  <p:tag name="KSO_WM_TEMPLATE_ASSEMBLE_GROUPID" val="5f8d43b4a61ec3b55284b1dd"/>
</p:tagLst>
</file>

<file path=ppt/tags/tag121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978_1*a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谢谢聆听"/>
  <p:tag name="KSO_WM_UNIT_DEFAULT_FONT" val="56;72;4"/>
  <p:tag name="KSO_WM_UNIT_BLOCK" val="0"/>
  <p:tag name="KSO_WM_UNIT_DEC_AREA_ID" val="915deba3978248cba6fa266c987f9683"/>
  <p:tag name="KSO_WM_CHIP_GROUPID" val="5ebdf7a70ac41c4a0a525526"/>
  <p:tag name="KSO_WM_CHIP_XID" val="5ebdf7a70ac41c4a0a525527"/>
  <p:tag name="KSO_WM_CHIP_FILLAREA_FILL_RULE" val="{&quot;fill_align&quot;:&quot;cm&quot;,&quot;fill_mode&quot;:&quot;adaptive&quot;,&quot;sacle_strategy&quot;:&quot;smart&quot;}"/>
  <p:tag name="KSO_WM_ASSEMBLE_CHIP_INDEX" val="bdae42eb66254ba798b66631ebf2555f"/>
  <p:tag name="KSO_WM_UNIT_TEXT_FILL_FORE_SCHEMECOLOR_INDEX_BRIGHTNESS" val="0.15"/>
  <p:tag name="KSO_WM_UNIT_TEXT_FILL_FORE_SCHEMECOLOR_INDEX" val="13"/>
  <p:tag name="KSO_WM_UNIT_TEXT_FILL_TYPE" val="1"/>
  <p:tag name="KSO_WM_TEMPLATE_ASSEMBLE_XID" val="5f9a6249e01a7e847d704ac3"/>
  <p:tag name="KSO_WM_TEMPLATE_ASSEMBLE_GROUPID" val="5f8d43b4a61ec3b55284b1dd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4978_1*i*2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52533e1c3f74198b2d3a66c1503762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fabb71dfde044b64a17b57c6c5398cef&quot;,&quot;X&quot;:{&quot;Pos&quot;:1},&quot;Y&quot;:{&quot;Pos&quot;:1}},&quot;whChangeMode&quot;:0}"/>
  <p:tag name="KSO_WM_CHIP_GROUPID" val="5ebdf7a70ac41c4a0a525526"/>
  <p:tag name="KSO_WM_CHIP_XID" val="5ebdf7a70ac41c4a0a525527"/>
  <p:tag name="KSO_WM_CHIP_FILLAREA_FILL_RULE" val="{&quot;fill_align&quot;:&quot;cm&quot;,&quot;fill_mode&quot;:&quot;adaptive&quot;,&quot;sacle_strategy&quot;:&quot;smart&quot;}"/>
  <p:tag name="KSO_WM_ASSEMBLE_CHIP_INDEX" val="bdae42eb66254ba798b66631ebf2555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2"/>
  <p:tag name="KSO_WM_TEMPLATE_ASSEMBLE_XID" val="5f9a6249e01a7e847d704ac3"/>
  <p:tag name="KSO_WM_TEMPLATE_ASSEMBLE_GROUPID" val="5f8d43b4a61ec3b55284b1dd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18b87cc0a284b6693982c9c13b2477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3f47ddf5c15450e8ddeb4ad5551b85a"/>
  <p:tag name="KSO_WM_SLIDE_BACKGROUND_TYPE" val="general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7568427cc7444131888820261c4b1a3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51f0f4cde843a0aaf5d2c6fed052d2"/>
  <p:tag name="KSO_WM_SLIDE_BACKGROUND_TYPE" val="general"/>
</p:tagLst>
</file>

<file path=ppt/tags/tag125.xml><?xml version="1.0" encoding="utf-8"?>
<p:tagLst xmlns:p="http://schemas.openxmlformats.org/presentationml/2006/main">
  <p:tag name="KSO_WM_SLIDE_BACKGROUND_TYPE" val="general"/>
</p:tagLst>
</file>

<file path=ppt/tags/tag126.xml><?xml version="1.0" encoding="utf-8"?>
<p:tagLst xmlns:p="http://schemas.openxmlformats.org/presentationml/2006/main">
  <p:tag name="KSO_WM_SLIDE_BACKGROUND_TYPE" val="general"/>
</p:tagLst>
</file>

<file path=ppt/tags/tag127.xml><?xml version="1.0" encoding="utf-8"?>
<p:tagLst xmlns:p="http://schemas.openxmlformats.org/presentationml/2006/main">
  <p:tag name="KSO_WM_SLIDE_BACKGROUND_TYPE" val="general"/>
</p:tagLst>
</file>

<file path=ppt/tags/tag128.xml><?xml version="1.0" encoding="utf-8"?>
<p:tagLst xmlns:p="http://schemas.openxmlformats.org/presentationml/2006/main">
  <p:tag name="KSO_WM_SLIDE_BACKGROUND_TYPE" val="general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8_5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2"/>
  <p:tag name="KSO_WM_UNIT_DEC_AREA_ID" val="8f3bf94569804e25b0130c4ff89e76d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60cb43b83004ce6b309ed56951ae1f8"/>
  <p:tag name="KSO_WM_SLIDE_BACKGROUND_TYPE" val="frame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18b87cc0a284b6693982c9c13b2477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3f47ddf5c15450e8ddeb4ad5551b85a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a0845fc156e0438b869d91b7a556396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d7c5047119a44c8b83f4c94889ba517"/>
  <p:tag name="KSO_WM_SLIDE_BACKGROUND_TYPE" val="frame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52e3cd67e5af4f1ab3c5c1f07c75fa8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6bd157bd30449ba986825cd4f9bfdde"/>
  <p:tag name="KSO_WM_SLIDE_BACKGROUND_TYPE" val="frame"/>
</p:tagLst>
</file>

<file path=ppt/tags/tag132.xml><?xml version="1.0" encoding="utf-8"?>
<p:tagLst xmlns:p="http://schemas.openxmlformats.org/presentationml/2006/main">
  <p:tag name="KSO_WM_SLIDE_BACKGROUND_TYPE" val="frame"/>
</p:tagLst>
</file>

<file path=ppt/tags/tag133.xml><?xml version="1.0" encoding="utf-8"?>
<p:tagLst xmlns:p="http://schemas.openxmlformats.org/presentationml/2006/main">
  <p:tag name="KSO_WM_SLIDE_BACKGROUND_TYPE" val="frame"/>
</p:tagLst>
</file>

<file path=ppt/tags/tag134.xml><?xml version="1.0" encoding="utf-8"?>
<p:tagLst xmlns:p="http://schemas.openxmlformats.org/presentationml/2006/main">
  <p:tag name="KSO_WM_SLIDE_BACKGROUND_TYPE" val="frame"/>
</p:tagLst>
</file>

<file path=ppt/tags/tag135.xml><?xml version="1.0" encoding="utf-8"?>
<p:tagLst xmlns:p="http://schemas.openxmlformats.org/presentationml/2006/main">
  <p:tag name="KSO_WM_SLIDE_BACKGROUND_TYPE" val="frame"/>
</p:tagLst>
</file>

<file path=ppt/tags/tag136.xml><?xml version="1.0" encoding="utf-8"?>
<p:tagLst xmlns:p="http://schemas.openxmlformats.org/presentationml/2006/main">
  <p:tag name="KSO_WM_SLIDE_BACKGROUND_TYPE" val="frame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8_5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2"/>
  <p:tag name="KSO_WM_UNIT_DEC_AREA_ID" val="53eb25b3a2ee42c487df81bbf1825e4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aee6c578d3e04048ba4ed16eeee45c57"/>
  <p:tag name="KSO_WM_SLIDE_BACKGROUND_TYPE" val="leftRigh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6625ec3b1144e50b83d02cca4fcfff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d3f5ff838c204e59956796b169daf90c"/>
  <p:tag name="KSO_WM_SLIDE_BACKGROUND_TYPE" val="leftRight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6d51c579e2174e24a0b1f455c92dccf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a3a81ea158a04f5e80182512a383b375"/>
  <p:tag name="KSO_WM_SLIDE_BACKGROUND_TYPE" val="leftRight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7568427cc7444131888820261c4b1a3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51f0f4cde843a0aaf5d2c6fed052d2"/>
</p:tagLst>
</file>

<file path=ppt/tags/tag140.xml><?xml version="1.0" encoding="utf-8"?>
<p:tagLst xmlns:p="http://schemas.openxmlformats.org/presentationml/2006/main">
  <p:tag name="KSO_WM_SLIDE_BACKGROUND_TYPE" val="leftRight"/>
</p:tagLst>
</file>

<file path=ppt/tags/tag141.xml><?xml version="1.0" encoding="utf-8"?>
<p:tagLst xmlns:p="http://schemas.openxmlformats.org/presentationml/2006/main">
  <p:tag name="KSO_WM_SLIDE_BACKGROUND_TYPE" val="leftRight"/>
</p:tagLst>
</file>

<file path=ppt/tags/tag142.xml><?xml version="1.0" encoding="utf-8"?>
<p:tagLst xmlns:p="http://schemas.openxmlformats.org/presentationml/2006/main">
  <p:tag name="KSO_WM_SLIDE_BACKGROUND_TYPE" val="leftRight"/>
</p:tagLst>
</file>

<file path=ppt/tags/tag143.xml><?xml version="1.0" encoding="utf-8"?>
<p:tagLst xmlns:p="http://schemas.openxmlformats.org/presentationml/2006/main">
  <p:tag name="KSO_WM_SLIDE_BACKGROUND_TYPE" val="leftRight"/>
</p:tagLst>
</file>

<file path=ppt/tags/tag144.xml><?xml version="1.0" encoding="utf-8"?>
<p:tagLst xmlns:p="http://schemas.openxmlformats.org/presentationml/2006/main">
  <p:tag name="KSO_WM_SLIDE_BACKGROUND_TYPE" val="leftRight"/>
</p:tagLst>
</file>

<file path=ppt/tags/tag145.xml><?xml version="1.0" encoding="utf-8"?>
<p:tagLst xmlns:p="http://schemas.openxmlformats.org/presentationml/2006/main">
  <p:tag name="KSO_WM_SLIDE_BACKGROUND_TYPE" val="leftRight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8_5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2"/>
  <p:tag name="KSO_WM_UNIT_DEC_AREA_ID" val="aa59546df151435f8a6e4b6e31afbbc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83e3ab3562644fca28ff8305d2c6e03"/>
  <p:tag name="KSO_WM_SLIDE_BACKGROUND_TYPE" val="topBottom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a4c276cdd7ca41b09cafc234b735432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634de46e4ab48a5839f4e8d6fe8e6f0"/>
  <p:tag name="KSO_WM_SLIDE_BACKGROUND_TYPE" val="topBottom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12e225d85c21439283273c81622245e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8e9786bc34c40d98ef4811e25a154df"/>
  <p:tag name="KSO_WM_SLIDE_BACKGROUND_TYPE" val="topBottom"/>
</p:tagLst>
</file>

<file path=ppt/tags/tag149.xml><?xml version="1.0" encoding="utf-8"?>
<p:tagLst xmlns:p="http://schemas.openxmlformats.org/presentationml/2006/main">
  <p:tag name="KSO_WM_SLIDE_BACKGROUND_TYPE" val="topBottom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04978_2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df"/>
  <p:tag name="KSO_WM_UNIT_DEC_AREA_ID" val="c4e3a9562e1c4de5b014fc6ef851c259"/>
  <p:tag name="KSO_WM_UNIT_DECORATE_INFO" val=""/>
  <p:tag name="KSO_WM_UNIT_SM_LIMIT_TYPE" val=""/>
  <p:tag name="KSO_WM_CHIP_FILLAREA_FILL_RULE" val="{&quot;fill_align&quot;:&quot;lm&quot;,&quot;fill_effect&quot;:[],&quot;fill_mode&quot;:&quot;adaptive&quot;,&quot;sacle_strategy&quot;:&quot;stretch&quot;}"/>
  <p:tag name="KSO_WM_ASSEMBLE_CHIP_INDEX" val="9a41660c291b45b2a95e46c9ea620e42"/>
</p:tagLst>
</file>

<file path=ppt/tags/tag150.xml><?xml version="1.0" encoding="utf-8"?>
<p:tagLst xmlns:p="http://schemas.openxmlformats.org/presentationml/2006/main">
  <p:tag name="KSO_WM_SLIDE_BACKGROUND_TYPE" val="topBottom"/>
</p:tagLst>
</file>

<file path=ppt/tags/tag151.xml><?xml version="1.0" encoding="utf-8"?>
<p:tagLst xmlns:p="http://schemas.openxmlformats.org/presentationml/2006/main">
  <p:tag name="KSO_WM_SLIDE_BACKGROUND_TYPE" val="topBottom"/>
</p:tagLst>
</file>

<file path=ppt/tags/tag152.xml><?xml version="1.0" encoding="utf-8"?>
<p:tagLst xmlns:p="http://schemas.openxmlformats.org/presentationml/2006/main">
  <p:tag name="KSO_WM_SLIDE_BACKGROUND_TYPE" val="topBottom"/>
</p:tagLst>
</file>

<file path=ppt/tags/tag153.xml><?xml version="1.0" encoding="utf-8"?>
<p:tagLst xmlns:p="http://schemas.openxmlformats.org/presentationml/2006/main">
  <p:tag name="KSO_WM_SLIDE_BACKGROUND_TYPE" val="topBottom"/>
</p:tagLst>
</file>

<file path=ppt/tags/tag154.xml><?xml version="1.0" encoding="utf-8"?>
<p:tagLst xmlns:p="http://schemas.openxmlformats.org/presentationml/2006/main">
  <p:tag name="KSO_WM_SLIDE_BACKGROUND_TYPE" val="topBottom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8_5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2"/>
  <p:tag name="KSO_WM_UNIT_DEC_AREA_ID" val="63c9f3ef49e348eeba38bcde76e1eec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1a9caba9ea0a4c229792b0fd90e1156d"/>
  <p:tag name="KSO_WM_SLIDE_BACKGROUND_TYPE" val="bottomTop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6e2a1bac00ac4bb19e5f2b8059ae2ef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2a2add8483a41c39e409de69fc76b2b"/>
  <p:tag name="KSO_WM_SLIDE_BACKGROUND_TYPE" val="bottomTop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3ac196bae5074ece9195332ce1e9434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220260b0ffa45dba60c55ec65cc25b1"/>
  <p:tag name="KSO_WM_SLIDE_BACKGROUND_TYPE" val="bottomTop"/>
</p:tagLst>
</file>

<file path=ppt/tags/tag158.xml><?xml version="1.0" encoding="utf-8"?>
<p:tagLst xmlns:p="http://schemas.openxmlformats.org/presentationml/2006/main">
  <p:tag name="KSO_WM_SLIDE_BACKGROUND_TYPE" val="bottomTop"/>
</p:tagLst>
</file>

<file path=ppt/tags/tag159.xml><?xml version="1.0" encoding="utf-8"?>
<p:tagLst xmlns:p="http://schemas.openxmlformats.org/presentationml/2006/main">
  <p:tag name="KSO_WM_SLIDE_BACKGROUND_TYPE" val="bottomTop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63d708e10f6245ddb69af29508d128c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dcbb5884c9243a59f1578bbe34a446b"/>
</p:tagLst>
</file>

<file path=ppt/tags/tag160.xml><?xml version="1.0" encoding="utf-8"?>
<p:tagLst xmlns:p="http://schemas.openxmlformats.org/presentationml/2006/main">
  <p:tag name="KSO_WM_SLIDE_BACKGROUND_TYPE" val="bottomTop"/>
</p:tagLst>
</file>

<file path=ppt/tags/tag161.xml><?xml version="1.0" encoding="utf-8"?>
<p:tagLst xmlns:p="http://schemas.openxmlformats.org/presentationml/2006/main">
  <p:tag name="KSO_WM_SLIDE_BACKGROUND_TYPE" val="bottomTop"/>
</p:tagLst>
</file>

<file path=ppt/tags/tag162.xml><?xml version="1.0" encoding="utf-8"?>
<p:tagLst xmlns:p="http://schemas.openxmlformats.org/presentationml/2006/main">
  <p:tag name="KSO_WM_SLIDE_BACKGROUND_TYPE" val="bottomTop"/>
</p:tagLst>
</file>

<file path=ppt/tags/tag163.xml><?xml version="1.0" encoding="utf-8"?>
<p:tagLst xmlns:p="http://schemas.openxmlformats.org/presentationml/2006/main">
  <p:tag name="KSO_WM_SLIDE_BACKGROUND_TYPE" val="bottomTop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8_5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2"/>
  <p:tag name="KSO_WM_UNIT_DEC_AREA_ID" val="5e9ffa96c8c645c6b9e722b183320b4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7466f9f8ff041aaa82be9644a3048ab"/>
  <p:tag name="KSO_WM_SLIDE_BACKGROUND_TYPE" val="navigation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8f927961411f4615a8336383afbfb5a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54719b900094b33a4e68aee1b38d806"/>
  <p:tag name="KSO_WM_SLIDE_BACKGROUND_TYPE" val="navigation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ccfb59a66575419c9c6be8e3f8ef47b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d5bbaebac8d547a8823044e31e30c3f3"/>
  <p:tag name="KSO_WM_SLIDE_BACKGROUND_TYPE" val="navigation"/>
</p:tagLst>
</file>

<file path=ppt/tags/tag167.xml><?xml version="1.0" encoding="utf-8"?>
<p:tagLst xmlns:p="http://schemas.openxmlformats.org/presentationml/2006/main">
  <p:tag name="KSO_WM_SLIDE_BACKGROUND_TYPE" val="navigation"/>
</p:tagLst>
</file>

<file path=ppt/tags/tag168.xml><?xml version="1.0" encoding="utf-8"?>
<p:tagLst xmlns:p="http://schemas.openxmlformats.org/presentationml/2006/main">
  <p:tag name="KSO_WM_SLIDE_BACKGROUND_TYPE" val="navigation"/>
</p:tagLst>
</file>

<file path=ppt/tags/tag169.xml><?xml version="1.0" encoding="utf-8"?>
<p:tagLst xmlns:p="http://schemas.openxmlformats.org/presentationml/2006/main">
  <p:tag name="KSO_WM_SLIDE_BACKGROUND_TYPE" val="navigation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18b87cc0a284b6693982c9c13b2477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3f47ddf5c15450e8ddeb4ad5551b85a"/>
</p:tagLst>
</file>

<file path=ppt/tags/tag170.xml><?xml version="1.0" encoding="utf-8"?>
<p:tagLst xmlns:p="http://schemas.openxmlformats.org/presentationml/2006/main">
  <p:tag name="KSO_WM_SLIDE_BACKGROUND_TYPE" val="navigation"/>
</p:tagLst>
</file>

<file path=ppt/tags/tag171.xml><?xml version="1.0" encoding="utf-8"?>
<p:tagLst xmlns:p="http://schemas.openxmlformats.org/presentationml/2006/main">
  <p:tag name="KSO_WM_SLIDE_BACKGROUND_TYPE" val="navigation"/>
</p:tagLst>
</file>

<file path=ppt/tags/tag172.xml><?xml version="1.0" encoding="utf-8"?>
<p:tagLst xmlns:p="http://schemas.openxmlformats.org/presentationml/2006/main">
  <p:tag name="KSO_WM_SLIDE_BACKGROUND_TYPE" val="navigation"/>
</p:tagLst>
</file>

<file path=ppt/tags/tag173.xml><?xml version="1.0" encoding="utf-8"?>
<p:tagLst xmlns:p="http://schemas.openxmlformats.org/presentationml/2006/main">
  <p:tag name="KSO_WM_SLIDE_BACKGROUND_TYPE" val="navigation"/>
</p:tagLst>
</file>

<file path=ppt/tags/tag174.xml><?xml version="1.0" encoding="utf-8"?>
<p:tagLst xmlns:p="http://schemas.openxmlformats.org/presentationml/2006/main">
  <p:tag name="KSO_WM_SLIDE_BACKGROUND_TYPE" val="navigation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8_5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2"/>
  <p:tag name="KSO_WM_UNIT_DEC_AREA_ID" val="9dd9b9db520a415aadd36a3424cba11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d213a7c867c149b28782ebdb4044be71"/>
  <p:tag name="KSO_WM_SLIDE_BACKGROUND_TYPE" val="bel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d7e91877047842169b43c64ce3acae3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3c10be8a1c224c329cbd80a8f200bc01"/>
  <p:tag name="KSO_WM_SLIDE_BACKGROUND_TYPE" val="belt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faf26e5ad35f4c38beb99b5684014fd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f9686ae2e2d4ea3841eff3474a11d89"/>
  <p:tag name="KSO_WM_SLIDE_BACKGROUND_TYPE" val="belt"/>
</p:tagLst>
</file>

<file path=ppt/tags/tag178.xml><?xml version="1.0" encoding="utf-8"?>
<p:tagLst xmlns:p="http://schemas.openxmlformats.org/presentationml/2006/main">
  <p:tag name="KSO_WM_SLIDE_BACKGROUND_TYPE" val="belt"/>
</p:tagLst>
</file>

<file path=ppt/tags/tag179.xml><?xml version="1.0" encoding="utf-8"?>
<p:tagLst xmlns:p="http://schemas.openxmlformats.org/presentationml/2006/main">
  <p:tag name="KSO_WM_SLIDE_BACKGROUND_TYPE" val="belt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7568427cc7444131888820261c4b1a3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51f0f4cde843a0aaf5d2c6fed052d2"/>
</p:tagLst>
</file>

<file path=ppt/tags/tag180.xml><?xml version="1.0" encoding="utf-8"?>
<p:tagLst xmlns:p="http://schemas.openxmlformats.org/presentationml/2006/main">
  <p:tag name="KSO_WM_SLIDE_BACKGROUND_TYPE" val="belt"/>
</p:tagLst>
</file>

<file path=ppt/tags/tag181.xml><?xml version="1.0" encoding="utf-8"?>
<p:tagLst xmlns:p="http://schemas.openxmlformats.org/presentationml/2006/main">
  <p:tag name="KSO_WM_SLIDE_BACKGROUND_TYPE" val="belt"/>
</p:tagLst>
</file>

<file path=ppt/tags/tag182.xml><?xml version="1.0" encoding="utf-8"?>
<p:tagLst xmlns:p="http://schemas.openxmlformats.org/presentationml/2006/main">
  <p:tag name="KSO_WM_SLIDE_BACKGROUND_TYPE" val="belt"/>
</p:tagLst>
</file>

<file path=ppt/tags/tag183.xml><?xml version="1.0" encoding="utf-8"?>
<p:tagLst xmlns:p="http://schemas.openxmlformats.org/presentationml/2006/main">
  <p:tag name="KSO_WM_TEMPLATE_CATEGORY" val="custom"/>
  <p:tag name="KSO_WM_TEMPLATE_INDEX" val="20204978"/>
</p:tagLst>
</file>

<file path=ppt/tags/tag184.xml><?xml version="1.0" encoding="utf-8"?>
<p:tagLst xmlns:p="http://schemas.openxmlformats.org/presentationml/2006/main">
  <p:tag name="KSO_WM_TEMPLATE_CATEGORY" val="custom"/>
  <p:tag name="KSO_WM_TEMPLATE_INDEX" val="20204978"/>
</p:tagLst>
</file>

<file path=ppt/tags/tag18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4978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978_1*i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361cd44b09084748839f946be5a6ca79"/>
  <p:tag name="KSO_WM_UNIT_DECORATE_INFO" val="{&quot;DecorateInfoH&quot;:{&quot;IsAbs&quot;:true},&quot;DecorateInfoW&quot;:{&quot;IsAbs&quot;:false},&quot;DecorateInfoX&quot;:{&quot;IsAbs&quot;:true,&quot;Pos&quot;:1},&quot;DecorateInfoY&quot;:{&quot;IsAbs&quot;:true,&quot;Pos&quot;:0},&quot;ReferentInfo&quot;:{&quot;Id&quot;:&quot;3e12793df5d848158b39f152b4b572cc&quot;,&quot;X&quot;:{&quot;Pos&quot;:1},&quot;Y&quot;:{&quot;Pos&quot;:2}},&quot;whChangeMode&quot;:0}"/>
  <p:tag name="KSO_WM_CHIP_GROUPID" val="5ebf447c0ac41c4a0a5257dd"/>
  <p:tag name="KSO_WM_CHIP_XID" val="5ebf447c0ac41c4a0a5257de"/>
  <p:tag name="KSO_WM_CHIP_FILLAREA_FILL_RULE" val="{&quot;fill_align&quot;:&quot;cm&quot;,&quot;fill_mode&quot;:&quot;adaptive&quot;,&quot;sacle_strategy&quot;:&quot;smart&quot;}"/>
  <p:tag name="KSO_WM_UNIT_DEC_SUPPORTCHANGEPIC" val="0"/>
  <p:tag name="KSO_WM_UNIT_DEC_CHANGEPICRESERVED" val="0"/>
  <p:tag name="KSO_WM_ASSEMBLE_CHIP_INDEX" val="7de92e5f53ba4c6cb14842f798c4be35"/>
  <p:tag name="KSO_WM_UNIT_LINE_FORE_SCHEMECOLOR_INDEX_BRIGHTNESS" val="0.25"/>
  <p:tag name="KSO_WM_UNIT_LINE_FORE_SCHEMECOLOR_INDEX" val="13"/>
  <p:tag name="KSO_WM_UNIT_LINE_FILL_TYPE" val="2"/>
</p:tagLst>
</file>

<file path=ppt/tags/tag1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978_1*a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击编辑标题"/>
  <p:tag name="KSO_WM_UNIT_DEFAULT_FONT" val="56;72;4"/>
  <p:tag name="KSO_WM_UNIT_BLOCK" val="0"/>
  <p:tag name="KSO_WM_UNIT_DEC_AREA_ID" val="3e12793df5d848158b39f152b4b572cc"/>
  <p:tag name="KSO_WM_CHIP_GROUPID" val="5ebf447c0ac41c4a0a5257dd"/>
  <p:tag name="KSO_WM_CHIP_XID" val="5ebf447c0ac41c4a0a5257de"/>
  <p:tag name="KSO_WM_CHIP_FILLAREA_FILL_RULE" val="{&quot;fill_align&quot;:&quot;cm&quot;,&quot;fill_mode&quot;:&quot;adaptive&quot;,&quot;sacle_strategy&quot;:&quot;smart&quot;}"/>
  <p:tag name="KSO_WM_ASSEMBLE_CHIP_INDEX" val="7de92e5f53ba4c6cb14842f798c4be35"/>
  <p:tag name="KSO_WM_UNIT_TEXT_FILL_FORE_SCHEMECOLOR_INDEX_BRIGHTNESS" val="0.15"/>
  <p:tag name="KSO_WM_UNIT_TEXT_FILL_FORE_SCHEMECOLOR_INDEX" val="13"/>
  <p:tag name="KSO_WM_UNIT_TEXT_FILL_TYPE" val="1"/>
</p:tagLst>
</file>

<file path=ppt/tags/tag188.xml><?xml version="1.0" encoding="utf-8"?>
<p:tagLst xmlns:p="http://schemas.openxmlformats.org/presentationml/2006/main">
  <p:tag name="KSO_WM_UNIT_ISCONTENTSTITLE" val="0"/>
  <p:tag name="KSO_WM_UNIT_ISNUMDGMTITLE" val="0"/>
  <p:tag name="KSO_WM_UNIT_SUBTYPE" val="b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4978_1*f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汇报人姓名"/>
  <p:tag name="KSO_WM_UNIT_DEFAULT_FONT" val="18;24;2"/>
  <p:tag name="KSO_WM_UNIT_BLOCK" val="0"/>
  <p:tag name="KSO_WM_UNIT_SM_LIMIT_TYPE" val="0"/>
  <p:tag name="KSO_WM_UNIT_DEC_AREA_ID" val="eb488386cc4d4e588305696d8ce4380c"/>
  <p:tag name="KSO_WM_CHIP_GROUPID" val="5ebf447c0ac41c4a0a5257dd"/>
  <p:tag name="KSO_WM_CHIP_XID" val="5ebf447c0ac41c4a0a5257de"/>
  <p:tag name="KSO_WM_CHIP_FILLAREA_FILL_RULE" val="{&quot;fill_align&quot;:&quot;cm&quot;,&quot;fill_mode&quot;:&quot;adaptive&quot;,&quot;sacle_strategy&quot;:&quot;smart&quot;}"/>
  <p:tag name="KSO_WM_ASSEMBLE_CHIP_INDEX" val="7de92e5f53ba4c6cb14842f798c4be35"/>
  <p:tag name="KSO_WM_UNIT_TEXT_FILL_FORE_SCHEMECOLOR_INDEX_BRIGHTNESS" val="0.35"/>
  <p:tag name="KSO_WM_UNIT_TEXT_FILL_FORE_SCHEMECOLOR_INDEX" val="13"/>
  <p:tag name="KSO_WM_UNIT_TEXT_FILL_TYPE" val="1"/>
</p:tagLst>
</file>

<file path=ppt/tags/tag189.xml><?xml version="1.0" encoding="utf-8"?>
<p:tagLst xmlns:p="http://schemas.openxmlformats.org/presentationml/2006/main">
  <p:tag name="KSO_WM_UNIT_PLACING_PICTURE_USER_VIEWPORT" val="{&quot;height&quot;:1494.5952755905512,&quot;width&quot;:3772.9417322834647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18b87cc0a284b6693982c9c13b2477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3f47ddf5c15450e8ddeb4ad5551b85a"/>
</p:tagLst>
</file>

<file path=ppt/tags/tag190.xml><?xml version="1.0" encoding="utf-8"?>
<p:tagLst xmlns:p="http://schemas.openxmlformats.org/presentationml/2006/main">
  <p:tag name="KSO_WM_CHIP_INFOS" val="{&quot;layout_type&quot;:&quot;forleft&quot;,&quot;slide_type&quot;:[&quot;title&quot;],&quot;aspect_ratio&quot;:&quot;16:9&quot;}"/>
  <p:tag name="KSO_WM_CHIP_XID" val="5ebe041a0ac41c4a0a52557b"/>
  <p:tag name="KSO_WM_CHIP_FILLPROP" val="[[{&quot;fill_id&quot;:&quot;d4089bcb58db42069348158c66880bc0&quot;,&quot;fill_align&quot;:&quot;cm&quot;,&quot;text_align&quot;:&quot;lm&quot;,&quot;text_direction&quot;:&quot;horizontal&quot;,&quot;chip_types&quot;:[&quot;text&quot;,&quot;header&quot;]}]]"/>
  <p:tag name="KSO_WM_SLIDE_ID" val="custom20204978_1"/>
  <p:tag name="KSO_WM_TEMPLATE_SUBCATEGORY" val="21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SLIDE_SIZE" val="380*460"/>
  <p:tag name="KSO_WM_SLIDE_POSITION" val="60*39"/>
  <p:tag name="KSO_WM_TAG_VERSION" val="1.0"/>
  <p:tag name="KSO_WM_BEAUTIFY_FLAG" val="#wm#"/>
  <p:tag name="KSO_WM_TEMPLATE_CATEGORY" val="custom"/>
  <p:tag name="KSO_WM_TEMPLATE_INDEX" val="20204978"/>
  <p:tag name="KSO_WM_SLIDE_LAYOUT" val="a_b_f"/>
  <p:tag name="KSO_WM_SLIDE_LAYOUT_CNT" val="1_1_2"/>
  <p:tag name="KSO_WM_CHIP_GROUPID" val="5ebf6661ddc3daf3fef3f760"/>
  <p:tag name="KSO_WM_SLIDE_LAYOUT_INFO" val="{&quot;id&quot;:&quot;2020-10-29T14:33:59&quot;,&quot;maxSize&quot;:{&quot;size1&quot;:45.946661942093456},&quot;minSize&quot;:{&quot;size1&quot;:41.546661942093458},&quot;normalSize&quot;:{&quot;size1&quot;:41.546661942093458},&quot;subLayout&quot;:[{&quot;id&quot;:&quot;2020-10-29T14:33:59&quot;,&quot;margin&quot;:{&quot;bottom&quot;:0.18962478637695312,&quot;left&quot;:3.3866944313049316,&quot;right&quot;:17.074310302734375,&quot;top&quot;:6.6739120483398438},&quot;type&quot;:0},{&quot;id&quot;:&quot;2020-10-29T14:33:59&quot;,&quot;maxSize&quot;:{&quot;size1&quot;:31.535414060575039},&quot;minSize&quot;:{&quot;size1&quot;:19.335414060575037},&quot;normalSize&quot;:{&quot;size1&quot;:28.235414060575042},&quot;subLayout&quot;:[{&quot;id&quot;:&quot;2020-10-29T14:33:59&quot;,&quot;margin&quot;:{&quot;bottom&quot;:0.28750377893447876,&quot;left&quot;:3.3866944313049316,&quot;right&quot;:17.074310302734375,&quot;top&quot;:0.12081979215145111},&quot;type&quot;:0},{&quot;id&quot;:&quot;2020-10-29T14:33:59&quot;,&quot;margin&quot;:{&quot;bottom&quot;:6.6739344596862793,&quot;left&quot;:3.3866944313049316,&quot;right&quot;:17.074310302734375,&quot;top&quot;:0.35807943344116211},&quot;type&quot;:0}],&quot;type&quot;:0}],&quot;type&quot;:0}"/>
  <p:tag name="KSO_WM_SLIDE_BK_DARK_LIGHT" val="2"/>
  <p:tag name="KSO_WM_SLIDE_BACKGROUND_TYPE" val="general"/>
  <p:tag name="KSO_WM_SLIDE_SUPPORT_FEATURE_TYPE" val="0"/>
  <p:tag name="KSO_WM_TEMPLATE_MASTER_THUMB_INDEX" val="12"/>
  <p:tag name="KSO_WM_TEMPLATE_ASSEMBLE_XID" val="5f9a6249e01a7e847d704abd"/>
  <p:tag name="KSO_WM_TEMPLATE_ASSEMBLE_GROUPID" val="5f8d43b4a61ec3b55284b1dd"/>
  <p:tag name="KSO_WM_TEMPLATE_THUMBS_INDEX" val="1、2、3、4、7、43"/>
  <p:tag name="KSO_WM_SPECIAL_SOURCE" val="bdnull"/>
</p:tagLst>
</file>

<file path=ppt/tags/tag191.xml><?xml version="1.0" encoding="utf-8"?>
<p:tagLst xmlns:p="http://schemas.openxmlformats.org/presentationml/2006/main">
  <p:tag name="KSO_WM_SPECIAL_SOURCE" val="bdnull"/>
</p:tagLst>
</file>

<file path=ppt/tags/tag192.xml><?xml version="1.0" encoding="utf-8"?>
<p:tagLst xmlns:p="http://schemas.openxmlformats.org/presentationml/2006/main">
  <p:tag name="PA" val="v4.1.3"/>
</p:tagLst>
</file>

<file path=ppt/tags/tag193.xml><?xml version="1.0" encoding="utf-8"?>
<p:tagLst xmlns:p="http://schemas.openxmlformats.org/presentationml/2006/main">
  <p:tag name="KSO_WM_SPECIAL_SOURCE" val="bdnull"/>
</p:tagLst>
</file>

<file path=ppt/tags/tag194.xml><?xml version="1.0" encoding="utf-8"?>
<p:tagLst xmlns:p="http://schemas.openxmlformats.org/presentationml/2006/main">
  <p:tag name="KSO_WM_SPECIAL_SOURCE" val="bdnull"/>
</p:tagLst>
</file>

<file path=ppt/tags/tag195.xml><?xml version="1.0" encoding="utf-8"?>
<p:tagLst xmlns:p="http://schemas.openxmlformats.org/presentationml/2006/main">
  <p:tag name="KSO_WM_SPECIAL_SOURCE" val="bdnull"/>
</p:tagLst>
</file>

<file path=ppt/tags/tag196.xml><?xml version="1.0" encoding="utf-8"?>
<p:tagLst xmlns:p="http://schemas.openxmlformats.org/presentationml/2006/main">
  <p:tag name="KSO_WM_SPECIAL_SOURCE" val="bdnull"/>
</p:tagLst>
</file>

<file path=ppt/tags/tag197.xml><?xml version="1.0" encoding="utf-8"?>
<p:tagLst xmlns:p="http://schemas.openxmlformats.org/presentationml/2006/main">
  <p:tag name="KSO_WM_SPECIAL_SOURCE" val="bdnull"/>
</p:tagLst>
</file>

<file path=ppt/tags/tag198.xml><?xml version="1.0" encoding="utf-8"?>
<p:tagLst xmlns:p="http://schemas.openxmlformats.org/presentationml/2006/main">
  <p:tag name="PA" val="v4.1.3"/>
</p:tagLst>
</file>

<file path=ppt/tags/tag199.xml><?xml version="1.0" encoding="utf-8"?>
<p:tagLst xmlns:p="http://schemas.openxmlformats.org/presentationml/2006/main">
  <p:tag name="KSO_WM_SPECIAL_SOURCE" val="bdnull"/>
</p:tagLst>
</file>

<file path=ppt/tags/tag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978_1*b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/击/此/处/添/加/副/标/题/内/容"/>
  <p:tag name="KSO_WM_UNIT_DEFAULT_FONT" val="18;24;2"/>
  <p:tag name="KSO_WM_UNIT_BLOCK" val="0"/>
  <p:tag name="KSO_WM_UNIT_DEC_AREA_ID" val="5c0b7fc23dc44aceb36d784a5cf4917d"/>
  <p:tag name="KSO_WM_CHIP_GROUPID" val="5ebf447c0ac41c4a0a5257dd"/>
  <p:tag name="KSO_WM_CHIP_XID" val="5ebf447c0ac41c4a0a5257de"/>
  <p:tag name="KSO_WM_CHIP_FILLAREA_FILL_RULE" val="{&quot;fill_align&quot;:&quot;cm&quot;,&quot;fill_mode&quot;:&quot;adaptive&quot;,&quot;sacle_strategy&quot;:&quot;smart&quot;}"/>
  <p:tag name="KSO_WM_ASSEMBLE_CHIP_INDEX" val="7de92e5f53ba4c6cb14842f798c4be35"/>
  <p:tag name="KSO_WM_UNIT_TEXT_FILL_FORE_SCHEMECOLOR_INDEX_BRIGHTNESS" val="0.35"/>
  <p:tag name="KSO_WM_UNIT_TEXT_FILL_FORE_SCHEMECOLOR_INDEX" val="13"/>
  <p:tag name="KSO_WM_UNIT_TEXT_FILL_TYPE" val="1"/>
  <p:tag name="KSO_WM_TEMPLATE_ASSEMBLE_XID" val="5f9a6249e01a7e847d704abd"/>
  <p:tag name="KSO_WM_TEMPLATE_ASSEMBLE_GROUPID" val="5f8d43b4a61ec3b55284b1dd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7568427cc7444131888820261c4b1a3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51f0f4cde843a0aaf5d2c6fed052d2"/>
</p:tagLst>
</file>

<file path=ppt/tags/tag200.xml><?xml version="1.0" encoding="utf-8"?>
<p:tagLst xmlns:p="http://schemas.openxmlformats.org/presentationml/2006/main">
  <p:tag name="PA" val="v4.1.3"/>
</p:tagLst>
</file>

<file path=ppt/tags/tag201.xml><?xml version="1.0" encoding="utf-8"?>
<p:tagLst xmlns:p="http://schemas.openxmlformats.org/presentationml/2006/main">
  <p:tag name="KSO_WM_SPECIAL_SOURCE" val="bdnull"/>
</p:tagLst>
</file>

<file path=ppt/tags/tag202.xml><?xml version="1.0" encoding="utf-8"?>
<p:tagLst xmlns:p="http://schemas.openxmlformats.org/presentationml/2006/main">
  <p:tag name="KSO_WM_UNIT_COLOR_SCHEME_SHAPE_ID" val="20"/>
  <p:tag name="KSO_WM_UNIT_COLOR_SCHEME_PARENT_PAGE" val="0_4"/>
  <p:tag name="KSO_WM_UNIT_ISCONTENTSTITLE" val="1"/>
  <p:tag name="KSO_WM_UNIT_PRESET_TEXT" val="目录/CONTENTS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978_4*a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ISNUMDGMTITLE" val="0"/>
  <p:tag name="KSO_WM_CHIP_GROUPID" val="5ec7aebb8193540dcf6eab75"/>
  <p:tag name="KSO_WM_CHIP_XID" val="5ec7aebb8193540dcf6eab76"/>
  <p:tag name="KSO_WM_UNIT_DEC_AREA_ID" val="10192d7a075742b1823aab0ede5176d8"/>
  <p:tag name="KSO_WM_UNIT_DECORATE_INFO" val=""/>
  <p:tag name="KSO_WM_UNIT_SM_LIMIT_TYPE" val=""/>
  <p:tag name="KSO_WM_CHIP_FILLAREA_FILL_RULE" val="{&quot;fill_align&quot;:&quot;cm&quot;,&quot;fill_mode&quot;:&quot;adaptive&quot;,&quot;sacle_strategy&quot;:&quot;smart&quot;}"/>
  <p:tag name="KSO_WM_ASSEMBLE_CHIP_INDEX" val="bc3222d980ff4f09a366f5919ad143b6"/>
  <p:tag name="KSO_WM_UNIT_TEXT_FILL_FORE_SCHEMECOLOR_INDEX_BRIGHTNESS" val="0"/>
  <p:tag name="KSO_WM_UNIT_TEXT_FILL_FORE_SCHEMECOLOR_INDEX" val="5"/>
  <p:tag name="KSO_WM_UNIT_TEXT_FILL_TYPE" val="1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i*1_1"/>
  <p:tag name="KSO_WM_TEMPLATE_CATEGORY" val="custom"/>
  <p:tag name="KSO_WM_TEMPLATE_INDEX" val="20204978"/>
  <p:tag name="KSO_WM_UNIT_LAYERLEVEL" val="1_1"/>
  <p:tag name="KSO_WM_TAG_VERSION" val="1.0"/>
  <p:tag name="KSO_WM_BEAUTIFY_FLAG" val="#wm#"/>
  <p:tag name="KSO_WM_DIAGRAM_GROUP_CODE" val="l1-1"/>
  <p:tag name="KSO_WM_UNIT_TYPE" val="l_i"/>
  <p:tag name="KSO_WM_UNIT_INDEX" val="1_1"/>
  <p:tag name="KSO_WM_CHIP_GROUPID" val="5f7087080ff15d9a40ebdc94"/>
  <p:tag name="KSO_WM_CHIP_XID" val="5f7087080ff15d9a40ebdc97"/>
  <p:tag name="KSO_WM_UNIT_DEC_AREA_ID" val="91d00c8294544c40bc93ac55b6eecc62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i*1_1_1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CHIP_GROUPID" val="5f7087080ff15d9a40ebdc94"/>
  <p:tag name="KSO_WM_CHIP_XID" val="5f7087080ff15d9a40ebdc97"/>
  <p:tag name="KSO_WM_UNIT_DEC_AREA_ID" val="472894fe876d461590407a77596673d9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UNIT_USESOURCEFORMAT_APPLY" val="1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i*1_2_1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1"/>
  <p:tag name="KSO_WM_CHIP_GROUPID" val="5f7087080ff15d9a40ebdc94"/>
  <p:tag name="KSO_WM_CHIP_XID" val="5f7087080ff15d9a40ebdc97"/>
  <p:tag name="KSO_WM_UNIT_DEC_AREA_ID" val="dd2cdb7f073542b4b63fc3ac56b3c3d9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UNIT_USESOURCEFORMAT_APPLY" val="1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i*1_3_1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1"/>
  <p:tag name="KSO_WM_CHIP_GROUPID" val="5f7087080ff15d9a40ebdc94"/>
  <p:tag name="KSO_WM_CHIP_XID" val="5f7087080ff15d9a40ebdc97"/>
  <p:tag name="KSO_WM_UNIT_DEC_AREA_ID" val="b29539c69ecc4ca3b74f9a4bd542750e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UNIT_USESOURCEFORMAT_APPLY" val="1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i*1_1_2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1_2"/>
  <p:tag name="KSO_WM_CHIP_GROUPID" val="5f7087080ff15d9a40ebdc94"/>
  <p:tag name="KSO_WM_CHIP_XID" val="5f7087080ff15d9a40ebdc97"/>
  <p:tag name="KSO_WM_UNIT_DEC_AREA_ID" val="e52d86fbb27b49d2af85d6aa45edf1cb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TEXT_FILL_FORE_SCHEMECOLOR_INDEX_BRIGHTNESS" val="0"/>
  <p:tag name="KSO_WM_UNIT_TEXT_FILL_FORE_SCHEMECOLOR_INDEX" val="14"/>
  <p:tag name="KSO_WM_UNIT_TEXT_FILL_TYPE" val="1"/>
  <p:tag name="KSO_WM_UNIT_VALUE" val="1"/>
  <p:tag name="KSO_WM_UNIT_USESOURCEFORMAT_APPLY" val="1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i*1_2_2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2_2"/>
  <p:tag name="KSO_WM_CHIP_GROUPID" val="5f7087080ff15d9a40ebdc94"/>
  <p:tag name="KSO_WM_CHIP_XID" val="5f7087080ff15d9a40ebdc97"/>
  <p:tag name="KSO_WM_UNIT_DEC_AREA_ID" val="9ad66cc6225f49e085441edeb77b6019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TEXT_FILL_FORE_SCHEMECOLOR_INDEX_BRIGHTNESS" val="0"/>
  <p:tag name="KSO_WM_UNIT_TEXT_FILL_FORE_SCHEMECOLOR_INDEX" val="14"/>
  <p:tag name="KSO_WM_UNIT_TEXT_FILL_TYPE" val="1"/>
  <p:tag name="KSO_WM_UNIT_VALUE" val="1"/>
  <p:tag name="KSO_WM_UNIT_USESOURCEFORMAT_APPLY" val="1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i*1_3_2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3_2"/>
  <p:tag name="KSO_WM_CHIP_GROUPID" val="5f7087080ff15d9a40ebdc94"/>
  <p:tag name="KSO_WM_CHIP_XID" val="5f7087080ff15d9a40ebdc97"/>
  <p:tag name="KSO_WM_UNIT_DEC_AREA_ID" val="7b920e9dcf694641ac6907c7dc390379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TEXT_FILL_FORE_SCHEMECOLOR_INDEX_BRIGHTNESS" val="0"/>
  <p:tag name="KSO_WM_UNIT_TEXT_FILL_FORE_SCHEMECOLOR_INDEX" val="14"/>
  <p:tag name="KSO_WM_UNIT_TEXT_FILL_TYPE" val="1"/>
  <p:tag name="KSO_WM_UNIT_VALUE" val="1"/>
  <p:tag name="KSO_WM_UNIT_USESOURCEFORMAT_APPLY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18b87cc0a284b6693982c9c13b2477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3f47ddf5c15450e8ddeb4ad5551b85a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f*1_1_1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1_1"/>
  <p:tag name="KSO_WM_UNIT_PRESET_TEXT" val="在此输入你想要阐述的观点。"/>
  <p:tag name="KSO_WM_UNIT_VALUE" val="16"/>
  <p:tag name="KSO_WM_CHIP_GROUPID" val="5f7087080ff15d9a40ebdc94"/>
  <p:tag name="KSO_WM_CHIP_XID" val="5f7087080ff15d9a40ebdc97"/>
  <p:tag name="KSO_WM_UNIT_DEC_AREA_ID" val="e83ae2a366004f8c9ca031f74f6f5abe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f*1_2_1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2_1"/>
  <p:tag name="KSO_WM_UNIT_PRESET_TEXT" val="在此输入你想要阐述的观点。"/>
  <p:tag name="KSO_WM_UNIT_VALUE" val="16"/>
  <p:tag name="KSO_WM_CHIP_GROUPID" val="5f7087080ff15d9a40ebdc94"/>
  <p:tag name="KSO_WM_CHIP_XID" val="5f7087080ff15d9a40ebdc97"/>
  <p:tag name="KSO_WM_UNIT_DEC_AREA_ID" val="60012271c253439c8ec599c1f46c764f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f*1_3_1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3_1"/>
  <p:tag name="KSO_WM_UNIT_PRESET_TEXT" val="在此输入你想要阐述的观点。"/>
  <p:tag name="KSO_WM_UNIT_VALUE" val="16"/>
  <p:tag name="KSO_WM_CHIP_GROUPID" val="5f7087080ff15d9a40ebdc94"/>
  <p:tag name="KSO_WM_CHIP_XID" val="5f7087080ff15d9a40ebdc97"/>
  <p:tag name="KSO_WM_UNIT_DEC_AREA_ID" val="46db8c1eb8e64d0d88e845226f111b72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13.xml><?xml version="1.0" encoding="utf-8"?>
<p:tagLst xmlns:p="http://schemas.openxmlformats.org/presentationml/2006/main">
  <p:tag name="KSO_WM_CHIP_INFOS" val="{&quot;layout_type&quot;:&quot;forleft1&quot;,&quot;slide_type&quot;:[&quot;contents&quot;],&quot;aspect_ratio&quot;:&quot;16:9&quot;}"/>
  <p:tag name="KSO_WM_CHIP_XID" val="5ebe041a0ac41c4a0a525586"/>
  <p:tag name="KSO_WM_CHIP_FILLPROP" val="[[{&quot;fill_id&quot;:&quot;d79d01ab9c5b48b2b2cbf77aa60cbef5&quot;,&quot;fill_align&quot;:&quot;lm&quot;,&quot;text_align&quot;:&quot;lm&quot;,&quot;text_direction&quot;:&quot;horizontal&quot;,&quot;chip_types&quot;:[&quot;catalogtitle&quot;]},{&quot;fill_id&quot;:&quot;a69f4e6202b0487186f701e832e75495&quot;,&quot;fill_align&quot;:&quot;lm&quot;,&quot;text_align&quot;:&quot;lm&quot;,&quot;text_direction&quot;:&quot;horizontal&quot;,&quot;chip_types&quot;:[&quot;diagram&quot;]}],[{&quot;fill_id&quot;:&quot;d79d01ab9c5b48b2b2cbf77aa60cbef5&quot;,&quot;fill_align&quot;:&quot;cm&quot;,&quot;text_align&quot;:&quot;cm&quot;,&quot;text_direction&quot;:&quot;horizontal&quot;,&quot;chip_types&quot;:[&quot;catalogtitle&quot;]},{&quot;fill_id&quot;:&quot;a69f4e6202b0487186f701e832e75495&quot;,&quot;fill_align&quot;:&quot;lm&quot;,&quot;text_align&quot;:&quot;lm&quot;,&quot;text_direction&quot;:&quot;horizontal&quot;,&quot;chip_types&quot;:[&quot;diagram&quot;]}],[{&quot;fill_id&quot;:&quot;d79d01ab9c5b48b2b2cbf77aa60cbef5&quot;,&quot;fill_align&quot;:&quot;cm&quot;,&quot;text_align&quot;:&quot;cm&quot;,&quot;text_direction&quot;:&quot;horizontal&quot;,&quot;chip_types&quot;:[&quot;catalogtitle&quot;]},{&quot;fill_id&quot;:&quot;a69f4e6202b0487186f701e832e75495&quot;,&quot;fill_align&quot;:&quot;cm&quot;,&quot;text_align&quot;:&quot;lm&quot;,&quot;text_direction&quot;:&quot;horizontal&quot;,&quot;chip_types&quot;:[&quot;diagram&quot;]}]]"/>
  <p:tag name="KSO_WM_SLIDE_ID" val="custom20204978_4"/>
  <p:tag name="KSO_WM_TEMPLATE_SUBCATEGORY" val="21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SLIDE_SIZE" val="396*384"/>
  <p:tag name="KSO_WM_SLIDE_POSITION" val="122*36"/>
  <p:tag name="KSO_WM_TAG_VERSION" val="1.0"/>
  <p:tag name="KSO_WM_BEAUTIFY_FLAG" val="#wm#"/>
  <p:tag name="KSO_WM_TEMPLATE_CATEGORY" val="custom"/>
  <p:tag name="KSO_WM_TEMPLATE_INDEX" val="20204978"/>
  <p:tag name="KSO_WM_SLIDE_LAYOUT" val="a_l"/>
  <p:tag name="KSO_WM_SLIDE_LAYOUT_CNT" val="1_1"/>
  <p:tag name="KSO_WM_SLIDE_RATIO" val="1.777778"/>
  <p:tag name="KSO_WM_CHIP_GROUPID" val="5ebf6661ddc3daf3fef3f760"/>
  <p:tag name="KSO_WM_SLIDE_BK_DARK_LIGHT" val="2"/>
  <p:tag name="KSO_WM_SLIDE_BACKGROUND_TYPE" val="general"/>
  <p:tag name="KSO_WM_DIAGRAM_GROUP_CODE" val="l1-1"/>
  <p:tag name="KSO_WM_SLIDE_DIAGTYPE" val="l"/>
  <p:tag name="KSO_WM_SLIDE_SUPPORT_FEATURE_TYPE" val="0"/>
  <p:tag name="KSO_WM_TEMPLATE_ASSEMBLE_XID" val="5f9a6249e01a7e847d704aca"/>
  <p:tag name="KSO_WM_TEMPLATE_ASSEMBLE_GROUPID" val="5f8d43b4a61ec3b55284b1dd"/>
  <p:tag name="KSO_WM_SPECIAL_SOURCE" val="bdnull"/>
</p:tagLst>
</file>

<file path=ppt/tags/tag2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978_7*a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32;2"/>
  <p:tag name="KSO_WM_UNIT_BLOCK" val="0"/>
  <p:tag name="KSO_WM_UNIT_DEC_AREA_ID" val="14c3bc671b5f4f7f80e642f39d4686af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60d31d9b33904352a9887c5e21d7af7e"/>
  <p:tag name="KSO_WM_UNIT_TEXT_FILL_FORE_SCHEMECOLOR_INDEX_BRIGHTNESS" val="0.15"/>
  <p:tag name="KSO_WM_UNIT_TEXT_FILL_FORE_SCHEMECOLOR_INDEX" val="13"/>
  <p:tag name="KSO_WM_UNIT_TEXT_FILL_TYPE" val="1"/>
</p:tagLst>
</file>

<file path=ppt/tags/tag2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978_7*b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。"/>
  <p:tag name="KSO_WM_UNIT_DEFAULT_FONT" val="14;16;2"/>
  <p:tag name="KSO_WM_UNIT_BLOCK" val="0"/>
  <p:tag name="KSO_WM_UNIT_DEC_AREA_ID" val="070152149ff948e5913688b87dbfe90f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60d31d9b33904352a9887c5e21d7af7e"/>
  <p:tag name="KSO_WM_UNIT_TEXT_FILL_FORE_SCHEMECOLOR_INDEX_BRIGHTNESS" val="0.35"/>
  <p:tag name="KSO_WM_UNIT_TEXT_FILL_FORE_SCHEMECOLOR_INDEX" val="13"/>
  <p:tag name="KSO_WM_UNIT_TEXT_FILL_TYPE" val="1"/>
</p:tagLst>
</file>

<file path=ppt/tags/tag216.xml><?xml version="1.0" encoding="utf-8"?>
<p:tagLst xmlns:p="http://schemas.openxmlformats.org/presentationml/2006/main">
  <p:tag name="KSO_WM_UNIT_NOCLEAR" val="0"/>
  <p:tag name="KSO_WM_UNIT_VALUE" val="4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4978_7*e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01"/>
  <p:tag name="KSO_WM_UNIT_DEFAULT_FONT" val="72;96;4"/>
  <p:tag name="KSO_WM_UNIT_BLOCK" val="0"/>
  <p:tag name="KSO_WM_UNIT_SM_LIMIT_TYPE" val="0"/>
  <p:tag name="KSO_WM_UNIT_DEC_AREA_ID" val="e6702a0ca67e4150a75d9254701513c2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60d31d9b33904352a9887c5e21d7af7e"/>
  <p:tag name="KSO_WM_UNIT_TEXT_FILL_FORE_SCHEMECOLOR_INDEX_BRIGHTNESS" val="0.15"/>
  <p:tag name="KSO_WM_UNIT_TEXT_FILL_FORE_SCHEMECOLOR_INDEX" val="13"/>
  <p:tag name="KSO_WM_UNIT_TEXT_FILL_TYPE" val="1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978_7*i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8bb30adbd9c6441fa513b321c5520108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e6702a0ca67e4150a75d9254701513c2&quot;,&quot;X&quot;:{&quot;Pos&quot;:0},&quot;Y&quot;:{&quot;Pos&quot;:2}},&quot;whChangeMode&quot;:0}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60d31d9b33904352a9887c5e21d7af7e"/>
  <p:tag name="KSO_WM_UNIT_FILL_FORE_SCHEMECOLOR_INDEX_BRIGHTNESS" val="0.6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5"/>
</p:tagLst>
</file>

<file path=ppt/tags/tag218.xml><?xml version="1.0" encoding="utf-8"?>
<p:tagLst xmlns:p="http://schemas.openxmlformats.org/presentationml/2006/main">
  <p:tag name="KSO_WM_BEAUTIFY_FLAG" val="#wm#"/>
  <p:tag name="KSO_WM_TEMPLATE_CATEGORY" val="custom"/>
  <p:tag name="KSO_WM_TEMPLATE_INDEX" val="20204978"/>
  <p:tag name="KSO_WM_CHIP_INFOS" val="{&quot;layout_type&quot;:&quot;forleft2&quot;,&quot;slide_type&quot;:[&quot;sectionTitle&quot;],&quot;aspect_ratio&quot;:&quot;16:9&quot;}"/>
  <p:tag name="KSO_WM_CHIP_XID" val="5ebe041a0ac41c4a0a525596"/>
  <p:tag name="KSO_WM_CHIP_FILLPROP" val="[[{&quot;fill_id&quot;:&quot;70fdc35eccfb46679a89a537f7cb4280&quot;,&quot;fill_align&quot;:&quot;cm&quot;,&quot;text_align&quot;:&quot;lm&quot;,&quot;text_direction&quot;:&quot;horizontal&quot;,&quot;chip_types&quot;:[&quot;text&quot;,&quot;header&quot;]}]]"/>
  <p:tag name="KSO_WM_SLIDE_ID" val="custom20204978_7"/>
  <p:tag name="KSO_WM_TEMPLATE_SUBCATEGORY" val="21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SLIDE_SIZE" val="540*400"/>
  <p:tag name="KSO_WM_SLIDE_POSITION" val="40*69"/>
  <p:tag name="KSO_WM_TAG_VERSION" val="1.0"/>
  <p:tag name="KSO_WM_SLIDE_LAYOUT" val="a_b_e"/>
  <p:tag name="KSO_WM_SLIDE_LAYOUT_CNT" val="1_1_1"/>
  <p:tag name="KSO_WM_CHIP_GROUPID" val="5ebf6661ddc3daf3fef3f760"/>
  <p:tag name="KSO_WM_SLIDE_LAYOUT_INFO" val="{&quot;id&quot;:&quot;2020-10-29T14:33:54&quot;,&quot;maxSize&quot;:{&quot;size1&quot;:65.901603642216443},&quot;minSize&quot;:{&quot;size1&quot;:57.501603642216438},&quot;normalSize&quot;:{&quot;size1&quot;:61.70160364221644},&quot;subLayout&quot;:[{&quot;id&quot;:&quot;2020-10-29T14:33:54&quot;,&quot;maxSize&quot;:{&quot;size1&quot;:89.778853437914862},&quot;minSize&quot;:{&quot;size1&quot;:77.678853437914853},&quot;normalSize&quot;:{&quot;size1&quot;:84.078853437914859},&quot;subLayout&quot;:[{&quot;id&quot;:&quot;2020-10-29T14:33:54&quot;,&quot;margin&quot;:{&quot;bottom&quot;:1.3915197849273682,&quot;left&quot;:2.2577943801879883,&quot;right&quot;:12.558871269226074,&quot;top&quot;:2.573974609375},&quot;type&quot;:0},{&quot;id&quot;:&quot;2020-10-29T14:33:54&quot;,&quot;margin&quot;:{&quot;bottom&quot;:0.09673541784286499,&quot;left&quot;:2.2577943801879883,&quot;right&quot;:12.558871269226074,&quot;top&quot;:0.15541090071201324},&quot;type&quot;:0}],&quot;type&quot;:0},{&quot;id&quot;:&quot;2020-10-29T14:33:54&quot;,&quot;margin&quot;:{&quot;bottom&quot;:2.5739796161651611,&quot;left&quot;:2.2577943801879883,&quot;right&quot;:12.558871269226074,&quot;top&quot;:0.083181090652942657},&quot;type&quot;:0}],&quot;type&quot;:0}"/>
  <p:tag name="KSO_WM_SLIDE_BK_DARK_LIGHT" val="2"/>
  <p:tag name="KSO_WM_SLIDE_BACKGROUND_TYPE" val="general"/>
  <p:tag name="KSO_WM_SLIDE_SUPPORT_FEATURE_TYPE" val="0"/>
  <p:tag name="KSO_WM_TEMPLATE_ASSEMBLE_XID" val="5f9a6249e01a7e847d704aad"/>
  <p:tag name="KSO_WM_TEMPLATE_ASSEMBLE_GROUPID" val="5f8d43b4a61ec3b55284b1dd"/>
  <p:tag name="KSO_WM_SPECIAL_SOURCE" val="bdnull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18b87cc0a284b6693982c9c13b2477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3f47ddf5c15450e8ddeb4ad5551b85a"/>
  <p:tag name="KSO_WM_SLIDE_BACKGROUND_TYPE" val="general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7568427cc7444131888820261c4b1a3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51f0f4cde843a0aaf5d2c6fed052d2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7568427cc7444131888820261c4b1a3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51f0f4cde843a0aaf5d2c6fed052d2"/>
  <p:tag name="KSO_WM_SLIDE_BACKGROUND_TYPE" val="general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9020_1*i*1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ca2ceed80a541c9a1ec9db3e1e1e7ad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1}"/>
  <p:tag name="KSO_WM_CHIP_GROUPID" val="5efda24481ee359a788b1e25"/>
  <p:tag name="KSO_WM_CHIP_XID" val="5efda24481ee359a788b1e2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325"/>
  <p:tag name="KSO_WM_TEMPLATE_ASSEMBLE_XID" val="60656e894054ed1e2fb7faf9"/>
  <p:tag name="KSO_WM_TEMPLATE_ASSEMBLE_GROUPID" val="60656e894054ed1e2fb7faf9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9020_1*i*2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b40a289199e84838b84c250414e6c2de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1}"/>
  <p:tag name="KSO_WM_CHIP_GROUPID" val="5efda24481ee359a788b1e25"/>
  <p:tag name="KSO_WM_CHIP_XID" val="5efda24481ee359a788b1e26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200"/>
  <p:tag name="KSO_WM_TEMPLATE_ASSEMBLE_XID" val="60656e894054ed1e2fb7faf9"/>
  <p:tag name="KSO_WM_TEMPLATE_ASSEMBLE_GROUPID" val="60656e894054ed1e2fb7faf9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9020_1*i*3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3231e35afa514dcaa57f7fb3297f539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da24481ee359a788b1e25"/>
  <p:tag name="KSO_WM_CHIP_XID" val="5efda24481ee359a788b1e26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9"/>
  <p:tag name="KSO_WM_TEMPLATE_ASSEMBLE_XID" val="60656e894054ed1e2fb7faf9"/>
  <p:tag name="KSO_WM_TEMPLATE_ASSEMBLE_GROUPID" val="60656e894054ed1e2fb7faf9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9020_1*i*4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b194b2d2f353469ebba00dde1635462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da24481ee359a788b1e25"/>
  <p:tag name="KSO_WM_CHIP_XID" val="5efda24481ee359a788b1e2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9"/>
  <p:tag name="KSO_WM_TEMPLATE_ASSEMBLE_XID" val="60656e894054ed1e2fb7faf9"/>
  <p:tag name="KSO_WM_TEMPLATE_ASSEMBLE_GROUPID" val="60656e894054ed1e2fb7faf9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9020_1*i*5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0359c9aa6d164b778f9100a578dbe3b7"/>
  <p:tag name="KSO_WM_UNIT_DECORATE_INFO" val="{&quot;ReferentInfo&quot;:{&quot;Id&quot;:&quot;slide&quot;,&quot;X&quot;:{&quot;Pos&quot;:0},&quot;Y&quot;:{&quot;Pos&quot;:2}},&quot;DecorateInfoX&quot;:{&quot;Pos&quot;:0,&quot;IsAbs&quot;:false},&quot;DecorateInfoY&quot;:{&quot;Pos&quot;:2,&quot;IsAbs&quot;:false},&quot;DecorateInfoW&quot;:{&quot;IsAbs&quot;:false},&quot;DecorateInfoH&quot;:{&quot;IsAbs&quot;:false},&quot;whChangeMode&quot;:1}"/>
  <p:tag name="KSO_WM_CHIP_GROUPID" val="5efda24481ee359a788b1e25"/>
  <p:tag name="KSO_WM_CHIP_XID" val="5efda24481ee359a788b1e2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9"/>
  <p:tag name="KSO_WM_TEMPLATE_ASSEMBLE_XID" val="60656e894054ed1e2fb7faf9"/>
  <p:tag name="KSO_WM_TEMPLATE_ASSEMBLE_GROUPID" val="60656e894054ed1e2fb7faf9"/>
</p:tagLst>
</file>

<file path=ppt/tags/tag226.xml><?xml version="1.0" encoding="utf-8"?>
<p:tagLst xmlns:p="http://schemas.openxmlformats.org/presentationml/2006/main">
  <p:tag name="KSO_WM_UNIT_BLOCK" val="0"/>
  <p:tag name="KSO_WM_UNIT_DEC_AREA_ID" val="6a189283db0b4f20948332db44b83e3f"/>
  <p:tag name="KSO_WM_UNIT_HIGHLIGHT" val="0"/>
  <p:tag name="KSO_WM_UNIT_COMPATIBLE" val="0"/>
  <p:tag name="KSO_WM_UNIT_DIAGRAM_ISNUMVISUAL" val="0"/>
  <p:tag name="KSO_WM_UNIT_DIAGRAM_ISREFERUNIT" val="0"/>
  <p:tag name="KSO_WM_UNIT_ID" val="diagram20209020_1*i*6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TYPE" val="i"/>
  <p:tag name="KSO_WM_UNIT_INDEX" val="6"/>
  <p:tag name="KSO_WM_UNIT_SM_LIMIT_TYPE" val="2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fda24481ee359a788b1e25"/>
  <p:tag name="KSO_WM_CHIP_XID" val="5efda24481ee359a788b1e26"/>
  <p:tag name="KSO_WM_TEMPLATE_ASSEMBLE_XID" val="60656e894054ed1e2fb7faf9"/>
  <p:tag name="KSO_WM_TEMPLATE_ASSEMBLE_GROUPID" val="60656e894054ed1e2fb7faf9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9020_1*i*7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BLOCK" val="0"/>
  <p:tag name="KSO_WM_UNIT_DEC_AREA_ID" val="d81d101dc3ca492ca86759d2fe2fc555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UNIT_SM_LIMIT_TYPE" val="2"/>
  <p:tag name="KSO_WM_CHIP_GROUPID" val="5efda24481ee359a788b1e25"/>
  <p:tag name="KSO_WM_CHIP_XID" val="5efda24481ee359a788b1e2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0"/>
  <p:tag name="KSO_WM_TEMPLATE_ASSEMBLE_XID" val="60656e894054ed1e2fb7faf9"/>
  <p:tag name="KSO_WM_TEMPLATE_ASSEMBLE_GROUPID" val="60656e894054ed1e2fb7faf9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09020_1*i*8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BLOCK" val="0"/>
  <p:tag name="KSO_WM_UNIT_DEC_AREA_ID" val="6563c2c720f047c387bd6314ea79ee48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UNIT_SM_LIMIT_TYPE" val="2"/>
  <p:tag name="KSO_WM_CHIP_GROUPID" val="5efda24481ee359a788b1e25"/>
  <p:tag name="KSO_WM_CHIP_XID" val="5efda24481ee359a788b1e2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6"/>
  <p:tag name="KSO_WM_TEMPLATE_ASSEMBLE_XID" val="60656e894054ed1e2fb7faf9"/>
  <p:tag name="KSO_WM_TEMPLATE_ASSEMBLE_GROUPID" val="60656e894054ed1e2fb7faf9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09020_1*i*9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ea6940274a914e3797be50a438070bcb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2},&quot;ReferentInfo&quot;:{&quot;Id&quot;:&quot;cff58485593e40bbbd6a5965eabb2da8&quot;,&quot;X&quot;:{&quot;Pos&quot;:1},&quot;Y&quot;:{&quot;Pos&quot;:0}},&quot;whChangeMode&quot;:0}"/>
  <p:tag name="KSO_WM_CHIP_GROUPID" val="5efda24481ee359a788b1e25"/>
  <p:tag name="KSO_WM_CHIP_XID" val="5efda24481ee359a788b1e2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9"/>
  <p:tag name="KSO_WM_TEMPLATE_ASSEMBLE_XID" val="60656e894054ed1e2fb7faf9"/>
  <p:tag name="KSO_WM_TEMPLATE_ASSEMBLE_GROUPID" val="60656e894054ed1e2fb7faf9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v"/>
  <p:tag name="KSO_WM_UNIT_TYPE" val="i"/>
  <p:tag name="KSO_WM_UNIT_INDEX" val="1"/>
  <p:tag name="KSO_WM_UNIT_ID" val="chip20204978_1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de"/>
  <p:tag name="KSO_WM_UNIT_DEC_AREA_ID" val="1cefb447927243bd800e76011099c2aa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8ad5f1f3c884a8cb9b6814630003370"/>
</p:tagLst>
</file>

<file path=ppt/tags/tag2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020_1*a*1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e3450252f894ad1a77c1390727fa84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4ab3c3a796241af903aec39d8fa9b92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894054ed1e2fb7faf9"/>
  <p:tag name="KSO_WM_TEMPLATE_ASSEMBLE_GROUPID" val="60656e894054ed1e2fb7faf9"/>
</p:tagLst>
</file>

<file path=ppt/tags/tag231.xml><?xml version="1.0" encoding="utf-8"?>
<p:tagLst xmlns:p="http://schemas.openxmlformats.org/presentationml/2006/main">
  <p:tag name="KSO_WM_UNIT_VALUE" val="719*2538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09020_1*d*1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cff58485593e40bbbd6a5965eabb2da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2a8a53b7d37b447ab8585a8dbd8916f8"/>
  <p:tag name="KSO_WM_UNIT_SUPPORT_BIG_FONT" val="1"/>
  <p:tag name="KSO_WM_UNIT_SUPPORT_UNIT_TYPE" val="[&quot;l&quot;,&quot;m&quot;,&quot;n&quot;,&quot;o&quot;,&quot;p&quot;,&quot;q&quot;,&quot;r&quot;,&quot;δ&quot;,&quot;ε&quot;,&quot;ζ&quot;,&quot;η&quot;,&quot;d&quot;,&quot;α&quot;,&quot;β&quot;]"/>
  <p:tag name="KSO_WM_TEMPLATE_ASSEMBLE_XID" val="60656e894054ed1e2fb7faf9"/>
  <p:tag name="KSO_WM_TEMPLATE_ASSEMBLE_GROUPID" val="60656e894054ed1e2fb7faf9"/>
</p:tagLst>
</file>

<file path=ppt/tags/tag232.xml><?xml version="1.0" encoding="utf-8"?>
<p:tagLst xmlns:p="http://schemas.openxmlformats.org/presentationml/2006/main">
  <p:tag name="KSO_WM_BEAUTIFY_FLAG" val="#wm#"/>
  <p:tag name="KSO_WM_TEMPLATE_CATEGORY" val="diagram"/>
  <p:tag name="KSO_WM_TEMPLATE_INDEX" val="20209020"/>
  <p:tag name="KSO_WM_SPECIAL_SOURCE" val="bdnull"/>
  <p:tag name="KSO_WM_SLIDE_ID" val="diagram2020902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540"/>
  <p:tag name="KSO_WM_SLIDE_POSITION" val="0*-1"/>
  <p:tag name="KSO_WM_TAG_VERSION" val="1.0"/>
  <p:tag name="KSO_WM_SLIDE_LAYOUT" val="a_d"/>
  <p:tag name="KSO_WM_SLIDE_LAYOUT_CNT" val="1_1"/>
  <p:tag name="KSO_WM_SLIDE_LAYOUT_INFO" val="{&quot;id&quot;:&quot;2021-04-01T15:05:06&quot;,&quot;maxSize&quot;:{&quot;size1&quot;:46.500590571650754},&quot;minSize&quot;:{&quot;size1&quot;:35.600590571650756},&quot;normalSize&quot;:{&quot;size1&quot;:36.35133358901707},&quot;subLayout&quot;:[{&quot;id&quot;:&quot;2021-04-01T15:05:06&quot;,&quot;margin&quot;:{&quot;bottom&quot;:1.6670000553131104,&quot;left&quot;:4.2330002784729,&quot;right&quot;:4.2330002784729,&quot;top&quot;:2.9629998207092285},&quot;type&quot;:0},{&quot;id&quot;:&quot;2021-04-01T15:05:06&quot;,&quot;margin&quot;:{&quot;bottom&quot;:2.9629998207092285,&quot;left&quot;:4.2330002784729,&quot;right&quot;:4.2330002784729,&quot;top&quot;:0.02600000612437725},&quot;type&quot;:0}],&quot;type&quot;:0}"/>
  <p:tag name="KSO_WM_SLIDE_RATIO" val="1.777778"/>
  <p:tag name="KSO_WM_CHIP_INFOS" val="{&quot;type&quot;:0,&quot;layout_type&quot;:&quot;topbottom&quot;,&quot;layout_feature&quot;:2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true,&quot;fill_id&quot;:&quot;9811842a40b8444fb4328509459bb100&quot;,&quot;fill_align&quot;:&quot;cm&quot;,&quot;chip_types&quot;:[&quot;header&quot;]},{&quot;text_align&quot;:&quot;lt&quot;,&quot;text_direction&quot;:&quot;horizontal&quot;,&quot;support_features&quot;:[&quot;collage&quot;],&quot;support_big_font&quot;:true,&quot;fill_id&quot;:&quot;c90bd62ea9de4553978b48fdc8f8c728&quot;,&quot;fill_align&quot;:&quot;ct&quot;,&quot;chip_types&quot;:[&quot;diagram&quot;,&quot;pictext&quot;,&quot;text&quot;,&quot;picture&quot;,&quot;chart&quot;,&quot;table&quot;]}],[{&quot;text_align&quot;:&quot;lb&quot;,&quot;text_direction&quot;:&quot;horizontal&quot;,&quot;support_big_font&quot;:true,&quot;fill_id&quot;:&quot;9811842a40b8444fb4328509459bb100&quot;,&quot;fill_align&quot;:&quot;lb&quot;,&quot;chip_types&quot;:[&quot;text&quot;]},{&quot;text_align&quot;:&quot;lt&quot;,&quot;text_direction&quot;:&quot;horizontal&quot;,&quot;support_features&quot;:[&quot;collage&quot;],&quot;support_big_font&quot;:true,&quot;fill_id&quot;:&quot;c90bd62ea9de4553978b48fdc8f8c728&quot;,&quot;fill_align&quot;:&quot;lt&quot;,&quot;chip_types&quot;:[&quot;diagram&quot;,&quot;pictext&quot;,&quot;text&quot;,&quot;picture&quot;,&quot;chart&quot;,&quot;table&quot;]}]]"/>
  <p:tag name="KSO_WM_CHIP_XID" val="5efda24481ee359a788b1e26"/>
  <p:tag name="KSO_WM_CHIP_DECFILLPROP" val="[]"/>
  <p:tag name="KSO_WM_CHIP_GROUPID" val="5efda24481ee359a788b1e25"/>
  <p:tag name="KSO_WM_SLIDE_BK_DARK_LIGHT" val="2"/>
  <p:tag name="KSO_WM_SLIDE_BACKGROUND_TYPE" val="general"/>
  <p:tag name="KSO_WM_SLIDE_SUPPORT_FEATURE_TYPE" val="1"/>
  <p:tag name="KSO_WM_TEMPLATE_ASSEMBLE_XID" val="60656e894054ed1e2fb7faf9"/>
  <p:tag name="KSO_WM_TEMPLATE_ASSEMBLE_GROUPID" val="60656e894054ed1e2fb7faf9"/>
</p:tagLst>
</file>

<file path=ppt/tags/tag233.xml><?xml version="1.0" encoding="utf-8"?>
<p:tagLst xmlns:p="http://schemas.openxmlformats.org/presentationml/2006/main">
  <p:tag name="KSO_WM_UNIT_PLACING_PICTURE_USER_VIEWPORT" val="{&quot;height&quot;:9858,&quot;width&quot;:18606}"/>
</p:tagLst>
</file>

<file path=ppt/tags/tag234.xml><?xml version="1.0" encoding="utf-8"?>
<p:tagLst xmlns:p="http://schemas.openxmlformats.org/presentationml/2006/main">
  <p:tag name="KSO_WM_SLIDE_SIZE" val="828*457"/>
  <p:tag name="KSO_WM_SLIDE_POSITION" val="66*28"/>
  <p:tag name="KSO_WM_SLIDE_LAYOUT_CNT" val="1_2"/>
  <p:tag name="KSO_WM_SLIDE_LAYOUT" val="a_f"/>
  <p:tag name="KSO_WM_BEAUTIFY_FLAG" val="#wm#"/>
  <p:tag name="KSO_WM_SLIDE_TYPE" val="text"/>
  <p:tag name="KSO_WM_SLIDE_ITEM_CNT" val="0"/>
  <p:tag name="KSO_WM_SLIDE_INDEX" val="3"/>
  <p:tag name="KSO_WM_SLIDE_ID" val="custom20182841_3"/>
  <p:tag name="KSO_WM_TAG_VERSION" val="1.0"/>
  <p:tag name="KSO_WM_TEMPLATE_INDEX" val="20182841"/>
  <p:tag name="KSO_WM_TEMPLATE_CATEGORY" val="custom"/>
  <p:tag name="KSO_WM_TEMPLATE_SUBCATEGORY" val="0"/>
  <p:tag name="KSO_WM_TEMPLATE_MASTER_TYPE" val="1"/>
  <p:tag name="KSO_WM_TEMPLATE_COLOR_TYPE" val="0"/>
  <p:tag name="KSO_WM_SPECIAL_SOURCE" val="bdnull"/>
</p:tagLst>
</file>

<file path=ppt/tags/tag235.xml><?xml version="1.0" encoding="utf-8"?>
<p:tagLst xmlns:p="http://schemas.openxmlformats.org/presentationml/2006/main">
  <p:tag name="KSO_WM_SLIDE_SIZE" val="828*457"/>
  <p:tag name="KSO_WM_SLIDE_POSITION" val="66*28"/>
  <p:tag name="KSO_WM_SLIDE_LAYOUT_CNT" val="1_2"/>
  <p:tag name="KSO_WM_SLIDE_LAYOUT" val="a_f"/>
  <p:tag name="KSO_WM_BEAUTIFY_FLAG" val="#wm#"/>
  <p:tag name="KSO_WM_SLIDE_TYPE" val="text"/>
  <p:tag name="KSO_WM_SLIDE_ITEM_CNT" val="0"/>
  <p:tag name="KSO_WM_SLIDE_INDEX" val="3"/>
  <p:tag name="KSO_WM_SLIDE_ID" val="custom20182841_3"/>
  <p:tag name="KSO_WM_TAG_VERSION" val="1.0"/>
  <p:tag name="KSO_WM_TEMPLATE_INDEX" val="20182841"/>
  <p:tag name="KSO_WM_TEMPLATE_CATEGORY" val="custom"/>
  <p:tag name="KSO_WM_TEMPLATE_SUBCATEGORY" val="0"/>
  <p:tag name="KSO_WM_TEMPLATE_MASTER_TYPE" val="1"/>
  <p:tag name="KSO_WM_TEMPLATE_COLOR_TYPE" val="0"/>
  <p:tag name="KSO_WM_SPECIAL_SOURCE" val="bdnull"/>
</p:tagLst>
</file>

<file path=ppt/tags/tag236.xml><?xml version="1.0" encoding="utf-8"?>
<p:tagLst xmlns:p="http://schemas.openxmlformats.org/presentationml/2006/main">
  <p:tag name="KSO_WM_SLIDE_SIZE" val="828*457"/>
  <p:tag name="KSO_WM_SLIDE_POSITION" val="66*28"/>
  <p:tag name="KSO_WM_SLIDE_LAYOUT_CNT" val="1_2"/>
  <p:tag name="KSO_WM_SLIDE_LAYOUT" val="a_f"/>
  <p:tag name="KSO_WM_BEAUTIFY_FLAG" val="#wm#"/>
  <p:tag name="KSO_WM_SLIDE_TYPE" val="text"/>
  <p:tag name="KSO_WM_SLIDE_ITEM_CNT" val="0"/>
  <p:tag name="KSO_WM_SLIDE_INDEX" val="3"/>
  <p:tag name="KSO_WM_SLIDE_ID" val="custom20182841_3"/>
  <p:tag name="KSO_WM_TAG_VERSION" val="1.0"/>
  <p:tag name="KSO_WM_TEMPLATE_INDEX" val="20182841"/>
  <p:tag name="KSO_WM_TEMPLATE_CATEGORY" val="custom"/>
  <p:tag name="KSO_WM_TEMPLATE_SUBCATEGORY" val="0"/>
  <p:tag name="KSO_WM_TEMPLATE_MASTER_TYPE" val="1"/>
  <p:tag name="KSO_WM_TEMPLATE_COLOR_TYPE" val="0"/>
  <p:tag name="KSO_WM_SPECIAL_SOURCE" val="bdnull"/>
</p:tagLst>
</file>

<file path=ppt/tags/tag237.xml><?xml version="1.0" encoding="utf-8"?>
<p:tagLst xmlns:p="http://schemas.openxmlformats.org/presentationml/2006/main">
  <p:tag name="KSO_WM_SLIDE_SIZE" val="828*457"/>
  <p:tag name="KSO_WM_SLIDE_POSITION" val="66*28"/>
  <p:tag name="KSO_WM_SLIDE_LAYOUT_CNT" val="1_2"/>
  <p:tag name="KSO_WM_SLIDE_LAYOUT" val="a_f"/>
  <p:tag name="KSO_WM_BEAUTIFY_FLAG" val="#wm#"/>
  <p:tag name="KSO_WM_SLIDE_TYPE" val="text"/>
  <p:tag name="KSO_WM_SLIDE_ITEM_CNT" val="0"/>
  <p:tag name="KSO_WM_SLIDE_INDEX" val="3"/>
  <p:tag name="KSO_WM_SLIDE_ID" val="custom20182841_3"/>
  <p:tag name="KSO_WM_TAG_VERSION" val="1.0"/>
  <p:tag name="KSO_WM_TEMPLATE_INDEX" val="20182841"/>
  <p:tag name="KSO_WM_TEMPLATE_CATEGORY" val="custom"/>
  <p:tag name="KSO_WM_TEMPLATE_SUBCATEGORY" val="0"/>
  <p:tag name="KSO_WM_TEMPLATE_MASTER_TYPE" val="1"/>
  <p:tag name="KSO_WM_TEMPLATE_COLOR_TYPE" val="0"/>
  <p:tag name="KSO_WM_SPECIAL_SOURCE" val="bdnull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18b87cc0a284b6693982c9c13b2477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3f47ddf5c15450e8ddeb4ad5551b85a"/>
  <p:tag name="KSO_WM_SLIDE_BACKGROUND_TYPE" val="general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7568427cc7444131888820261c4b1a3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51f0f4cde843a0aaf5d2c6fed052d2"/>
  <p:tag name="KSO_WM_SLIDE_BACKGROUND_TYPE" val="general"/>
</p:tagLst>
</file>

<file path=ppt/tags/tag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978_1*b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击此处添加副标题内容"/>
  <p:tag name="KSO_WM_UNIT_DEFAULT_FONT" val="16;20;2"/>
  <p:tag name="KSO_WM_UNIT_BLOCK" val="0"/>
  <p:tag name="KSO_WM_UNIT_DEC_AREA_ID" val="fabb71dfde044b64a17b57c6c5398cef"/>
  <p:tag name="KSO_WM_CHIP_GROUPID" val="5ebdf7a70ac41c4a0a525526"/>
  <p:tag name="KSO_WM_CHIP_XID" val="5ebdf7a70ac41c4a0a525527"/>
  <p:tag name="KSO_WM_CHIP_FILLAREA_FILL_RULE" val="{&quot;fill_align&quot;:&quot;cm&quot;,&quot;fill_mode&quot;:&quot;adaptive&quot;,&quot;sacle_strategy&quot;:&quot;smart&quot;}"/>
  <p:tag name="KSO_WM_ASSEMBLE_CHIP_INDEX" val="bdae42eb66254ba798b66631ebf2555f"/>
  <p:tag name="KSO_WM_UNIT_TEXT_FILL_FORE_SCHEMECOLOR_INDEX_BRIGHTNESS" val="0.35"/>
  <p:tag name="KSO_WM_UNIT_TEXT_FILL_FORE_SCHEMECOLOR_INDEX" val="13"/>
  <p:tag name="KSO_WM_UNIT_TEXT_FILL_TYPE" val="1"/>
  <p:tag name="KSO_WM_TEMPLATE_ASSEMBLE_XID" val="5f9a6249e01a7e847d704ac3"/>
  <p:tag name="KSO_WM_TEMPLATE_ASSEMBLE_GROUPID" val="5f8d43b4a61ec3b55284b1dd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95_1*i*1"/>
  <p:tag name="KSO_WM_TEMPLATE_CATEGORY" val="diagram"/>
  <p:tag name="KSO_WM_TEMPLATE_INDEX" val="2021719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57e87a9a3e40406481c111dfac461af8"/>
  <p:tag name="KSO_WM_UNIT_DECORATE_INFO" val="{&quot;DecorateInfoH&quot;:{&quot;IsAbs&quot;:false},&quot;DecorateInfoW&quot;:{&quot;IsAbs&quot;:false},&quot;DecorateInfoX&quot;:{&quot;IsAbs&quot;:true,&quot;Pos&quot;:2},&quot;DecorateInfoY&quot;:{&quot;IsAbs&quot;:true,&quot;Pos&quot;:2},&quot;ReferentInfo&quot;:{&quot;Id&quot;:&quot;1ec00d51da804f2f8d0a0b39bdadf0e0&quot;,&quot;X&quot;:{&quot;Pos&quot;:2},&quot;Y&quot;:{&quot;Pos&quot;:2}},&quot;whChangeMode&quot;:1}"/>
  <p:tag name="KSO_WM_CHIP_GROUPID" val="5f5ee1ca4d6848d78f644aec"/>
  <p:tag name="KSO_WM_CHIP_XID" val="5f5ee1ca4d6848d78f644aec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286"/>
  <p:tag name="KSO_WM_TEMPLATE_ASSEMBLE_XID" val="606570734054ed1e2fb8155f"/>
  <p:tag name="KSO_WM_TEMPLATE_ASSEMBLE_GROUPID" val="606570734054ed1e2fb8155f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95_1*i*2"/>
  <p:tag name="KSO_WM_TEMPLATE_CATEGORY" val="diagram"/>
  <p:tag name="KSO_WM_TEMPLATE_INDEX" val="2021719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95e2f48ab3c49699b64464da9d076b5"/>
  <p:tag name="KSO_WM_UNIT_DECORATE_INFO" val="{&quot;DecorateInfoH&quot;:{&quot;IsAbs&quot;:false},&quot;DecorateInfoW&quot;:{&quot;IsAbs&quot;:false},&quot;DecorateInfoX&quot;:{&quot;IsAbs&quot;:true,&quot;Pos&quot;:2},&quot;DecorateInfoY&quot;:{&quot;IsAbs&quot;:true,&quot;Pos&quot;:2},&quot;ReferentInfo&quot;:{&quot;Id&quot;:&quot;f28dfe0efef4446a985f2cedca905927&quot;,&quot;X&quot;:{&quot;Pos&quot;:2},&quot;Y&quot;:{&quot;Pos&quot;:2}},&quot;whChangeMode&quot;:1}"/>
  <p:tag name="KSO_WM_CHIP_GROUPID" val="5f5ee1ca4d6848d78f644aec"/>
  <p:tag name="KSO_WM_CHIP_XID" val="5f5ee1ca4d6848d78f644aec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286"/>
  <p:tag name="KSO_WM_TEMPLATE_ASSEMBLE_XID" val="606570734054ed1e2fb8155f"/>
  <p:tag name="KSO_WM_TEMPLATE_ASSEMBLE_GROUPID" val="606570734054ed1e2fb8155f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95_1*i*3"/>
  <p:tag name="KSO_WM_TEMPLATE_CATEGORY" val="diagram"/>
  <p:tag name="KSO_WM_TEMPLATE_INDEX" val="2021719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28dfe0efef4446a985f2cedca905927"/>
  <p:tag name="KSO_WM_UNIT_DECORATE_INFO" val="{&quot;DecorateInfoH&quot;:{&quot;IsAbs&quot;:false},&quot;DecorateInfoW&quot;:{&quot;IsAbs&quot;:false},&quot;DecorateInfoX&quot;:{&quot;IsAbs&quot;:true,&quot;Pos&quot;:1},&quot;DecorateInfoY&quot;:{&quot;IsAbs&quot;:true,&quot;Pos&quot;:1},&quot;ReferentInfo&quot;:{&quot;Id&quot;:&quot;6f99c891c15f4d79909b1403674e1171&quot;,&quot;X&quot;:{&quot;Pos&quot;:1},&quot;Y&quot;:{&quot;Pos&quot;:1}},&quot;whChangeMode&quot;:1}"/>
  <p:tag name="KSO_WM_CHIP_GROUPID" val="5f5ee1ca4d6848d78f644aec"/>
  <p:tag name="KSO_WM_CHIP_XID" val="5f5ee1ca4d6848d78f644aec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286"/>
  <p:tag name="KSO_WM_TEMPLATE_ASSEMBLE_XID" val="606570734054ed1e2fb8155f"/>
  <p:tag name="KSO_WM_TEMPLATE_ASSEMBLE_GROUPID" val="606570734054ed1e2fb8155f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95_1*i*4"/>
  <p:tag name="KSO_WM_TEMPLATE_CATEGORY" val="diagram"/>
  <p:tag name="KSO_WM_TEMPLATE_INDEX" val="2021719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ec00d51da804f2f8d0a0b39bdadf0e0"/>
  <p:tag name="KSO_WM_UNIT_DECORATE_INFO" val="{&quot;DecorateInfoH&quot;:{&quot;IsAbs&quot;:false},&quot;DecorateInfoW&quot;:{&quot;IsAbs&quot;:false},&quot;DecorateInfoX&quot;:{&quot;IsAbs&quot;:true,&quot;Pos&quot;:1},&quot;DecorateInfoY&quot;:{&quot;IsAbs&quot;:true,&quot;Pos&quot;:1},&quot;ReferentInfo&quot;:{&quot;Id&quot;:&quot;1b6f58c11e3147619d6be6e88592b919&quot;,&quot;X&quot;:{&quot;Pos&quot;:1},&quot;Y&quot;:{&quot;Pos&quot;:1}},&quot;whChangeMode&quot;:1}"/>
  <p:tag name="KSO_WM_CHIP_GROUPID" val="5f5ee1ca4d6848d78f644aec"/>
  <p:tag name="KSO_WM_CHIP_XID" val="5f5ee1ca4d6848d78f644aec"/>
  <p:tag name="KSO_WM_UNIT_FILL_FORE_SCHEMECOLOR_INDEX_BRIGHTNESS" val="0"/>
  <p:tag name="KSO_WM_UNIT_FILL_FORE_SCHEMECOLOR_INDEX" val="16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286"/>
  <p:tag name="KSO_WM_TEMPLATE_ASSEMBLE_XID" val="606570734054ed1e2fb8155f"/>
  <p:tag name="KSO_WM_TEMPLATE_ASSEMBLE_GROUPID" val="606570734054ed1e2fb8155f"/>
</p:tagLst>
</file>

<file path=ppt/tags/tag2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95_1*a*1"/>
  <p:tag name="KSO_WM_TEMPLATE_CATEGORY" val="diagram"/>
  <p:tag name="KSO_WM_TEMPLATE_INDEX" val="2021719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659ce57ee5a4e9f9804139732b3bec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c5344d6846c8409e9c0afa8e8ee9c135"/>
  <p:tag name="KSO_WM_UNIT_TEXT_FILL_FORE_SCHEMECOLOR_INDEX_BRIGHTNESS" val="0"/>
  <p:tag name="KSO_WM_UNIT_TEXT_FILL_FORE_SCHEMECOLOR_INDEX" val="13"/>
  <p:tag name="KSO_WM_UNIT_TEXT_FILL_TYPE" val="1"/>
  <p:tag name="KSO_WM_TEMPLATE_ASSEMBLE_XID" val="606570734054ed1e2fb8155f"/>
  <p:tag name="KSO_WM_TEMPLATE_ASSEMBLE_GROUPID" val="606570734054ed1e2fb8155f"/>
</p:tagLst>
</file>

<file path=ppt/tags/tag24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7195_1*f*2"/>
  <p:tag name="KSO_WM_TEMPLATE_CATEGORY" val="diagram"/>
  <p:tag name="KSO_WM_TEMPLATE_INDEX" val="2021719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6f99c891c15f4d79909b1403674e117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6d5f2a253be4ca780a41177b8c26c23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70734054ed1e2fb8155f"/>
  <p:tag name="KSO_WM_TEMPLATE_ASSEMBLE_GROUPID" val="606570734054ed1e2fb8155f"/>
</p:tagLst>
</file>

<file path=ppt/tags/tag24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195_1*f*1"/>
  <p:tag name="KSO_WM_TEMPLATE_CATEGORY" val="diagram"/>
  <p:tag name="KSO_WM_TEMPLATE_INDEX" val="2021719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1b6f58c11e3147619d6be6e88592b91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db2d7c201894a5eb16a7cbbdc679616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70734054ed1e2fb8155f"/>
  <p:tag name="KSO_WM_TEMPLATE_ASSEMBLE_GROUPID" val="606570734054ed1e2fb8155f"/>
</p:tagLst>
</file>

<file path=ppt/tags/tag247.xml><?xml version="1.0" encoding="utf-8"?>
<p:tagLst xmlns:p="http://schemas.openxmlformats.org/presentationml/2006/main">
  <p:tag name="KSO_WM_SLIDE_SIZE" val="864*384"/>
  <p:tag name="KSO_WM_SLIDE_POSITION" val="48*72"/>
  <p:tag name="KSO_WM_SLIDE_LAYOUT_CNT" val="1_2"/>
  <p:tag name="KSO_WM_SLIDE_LAYOUT" val="a_f"/>
  <p:tag name="KSO_WM_BEAUTIFY_FLAG" val="#wm#"/>
  <p:tag name="KSO_WM_SLIDE_TYPE" val="text"/>
  <p:tag name="KSO_WM_SLIDE_ITEM_CNT" val="0"/>
  <p:tag name="KSO_WM_SLIDE_INDEX" val="1"/>
  <p:tag name="KSO_WM_SLIDE_ID" val="diagram20217195_1"/>
  <p:tag name="KSO_WM_TAG_VERSION" val="1.0"/>
  <p:tag name="KSO_WM_TEMPLATE_INDEX" val="20217195"/>
  <p:tag name="KSO_WM_TEMPLATE_CATEGORY" val="diagram"/>
  <p:tag name="KSO_WM_TEMPLATE_SUBCATEGORY" val="21"/>
  <p:tag name="KSO_WM_TEMPLATE_MASTER_TYPE" val="0"/>
  <p:tag name="KSO_WM_TEMPLATE_COLOR_TYPE" val="1"/>
  <p:tag name="KSO_WM_SLIDE_SUBTYPE" val="pureTxt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7:45&quot;,&quot;maxSize&quot;:{&quot;size1&quot;:26.7},&quot;minSize&quot;:{&quot;size1&quot;:20},&quot;normalSize&quot;:{&quot;size1&quot;:20.711111111111112},&quot;subLayout&quot;:[{&quot;id&quot;:&quot;2021-04-01T16:17:45&quot;,&quot;margin&quot;:{&quot;bottom&quot;:0.02600000612437725,&quot;left&quot;:1.6929999589920044,&quot;right&quot;:1.6929999589920044,&quot;top&quot;:1.6929999589920044},&quot;type&quot;:0},{&quot;direction&quot;:1,&quot;id&quot;:&quot;2021-04-01T16:17:45&quot;,&quot;maxSize&quot;:{&quot;size1&quot;:62.5},&quot;minSize&quot;:{&quot;size1&quot;:30},&quot;normalSize&quot;:{&quot;size1&quot;:33.175},&quot;subLayout&quot;:[{&quot;id&quot;:&quot;2021-04-01T16:17:45&quot;,&quot;margin&quot;:{&quot;bottom&quot;:2.5399999618530273,&quot;left&quot;:2.9629998207092285,&quot;right&quot;:0.02600000612437725,&quot;top&quot;:2.0899999141693115},&quot;type&quot;:0},{&quot;id&quot;:&quot;2021-04-01T16:17:45&quot;,&quot;margin&quot;:{&quot;bottom&quot;:2.5399999618530273,&quot;left&quot;:2.9629998207092285,&quot;right&quot;:2.5399999618530273,&quot;top&quot;:2.117000102996826},&quot;type&quot;:0}],&quot;type&quot;:0}],&quot;type&quot;:0}"/>
  <p:tag name="KSO_WM_SLIDE_CAN_ADD_NAVIGATION" val="1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ee1ca4d6848d78f644aec"/>
  <p:tag name="KSO_WM_CHIP_FILLPROP" val="[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m&quot;,&quot;text_direction&quot;:&quot;horizontal&quot;,&quot;support_big_font&quot;:false,&quot;picture_toward&quot;:0,&quot;picture_dockside&quot;:[],&quot;fill_id&quot;:&quot;2309cd69c72c4ec9add97218b8be879d&quot;,&quot;fill_align&quot;:&quot;cm&quot;,&quot;chip_types&quot;:[&quot;text&quot;,&quot;picture&quot;]},{&quot;text_align&quot;:&quot;lm&quot;,&quot;text_direction&quot;:&quot;horizontal&quot;,&quot;support_big_font&quot;:false,&quot;picture_toward&quot;:0,&quot;picture_dockside&quot;:[],&quot;fill_id&quot;:&quot;f9453295f896499082c4596d22b07337&quot;,&quot;fill_align&quot;:&quot;cm&quot;,&quot;chip_types&quot;:[&quot;text&quot;,&quot;picture&quot;]}]]"/>
  <p:tag name="KSO_WM_CHIP_DECFILLPROP" val="[]"/>
  <p:tag name="KSO_WM_CHIP_GROUPID" val="5f5ee1ca4d6848d78f644aec"/>
  <p:tag name="KSO_WM_SLIDE_BK_DARK_LIGHT" val="2"/>
  <p:tag name="KSO_WM_SLIDE_BACKGROUND_TYPE" val="general"/>
  <p:tag name="KSO_WM_SLIDE_SUPPORT_FEATURE_TYPE" val="0"/>
  <p:tag name="KSO_WM_TEMPLATE_ASSEMBLE_XID" val="606570734054ed1e2fb8155f"/>
  <p:tag name="KSO_WM_TEMPLATE_ASSEMBLE_GROUPID" val="606570734054ed1e2fb8155f"/>
  <p:tag name="KSO_WM_SPECIAL_SOURCE" val="bdnull"/>
</p:tagLst>
</file>

<file path=ppt/tags/tag24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UNIT_TYPE" val="i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978_1*a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谢谢聆听"/>
  <p:tag name="KSO_WM_UNIT_DEFAULT_FONT" val="56;72;4"/>
  <p:tag name="KSO_WM_UNIT_BLOCK" val="0"/>
  <p:tag name="KSO_WM_UNIT_DEC_AREA_ID" val="915deba3978248cba6fa266c987f9683"/>
  <p:tag name="KSO_WM_CHIP_GROUPID" val="5ebdf7a70ac41c4a0a525526"/>
  <p:tag name="KSO_WM_CHIP_XID" val="5ebdf7a70ac41c4a0a525527"/>
  <p:tag name="KSO_WM_CHIP_FILLAREA_FILL_RULE" val="{&quot;fill_align&quot;:&quot;cm&quot;,&quot;fill_mode&quot;:&quot;adaptive&quot;,&quot;sacle_strategy&quot;:&quot;smart&quot;}"/>
  <p:tag name="KSO_WM_ASSEMBLE_CHIP_INDEX" val="bdae42eb66254ba798b66631ebf2555f"/>
  <p:tag name="KSO_WM_UNIT_TEXT_FILL_FORE_SCHEMECOLOR_INDEX_BRIGHTNESS" val="0.15"/>
  <p:tag name="KSO_WM_UNIT_TEXT_FILL_FORE_SCHEMECOLOR_INDEX" val="13"/>
  <p:tag name="KSO_WM_UNIT_TEXT_FILL_TYPE" val="1"/>
  <p:tag name="KSO_WM_TEMPLATE_ASSEMBLE_XID" val="5f9a6249e01a7e847d704ac3"/>
  <p:tag name="KSO_WM_TEMPLATE_ASSEMBLE_GROUPID" val="5f8d43b4a61ec3b55284b1dd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97_1*i*2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0d90f2c9fed5445d839bda9a2d63078a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f7e43892276442ca81a23e4412ffed43&quot;,&quot;X&quot;:{&quot;Pos&quot;:0},&quot;Y&quot;:{&quot;Pos&quot;:0}},&quot;whChangeMode&quot;:0}"/>
  <p:tag name="KSO_WM_CHIP_GROUPID" val="5f5ee1ca4d6848d78f644aeb"/>
  <p:tag name="KSO_WM_CHIP_XID" val="5f5f3b928e478fb0c58a944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TEMPLATE_ASSEMBLE_XID" val="60656eaf4054ed1e2fb7fdd2"/>
  <p:tag name="KSO_WM_TEMPLATE_ASSEMBLE_GROUPID" val="60656eaf4054ed1e2fb7fdd2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197_1*i*3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afa37bc3f3d94f72b3af83df39600222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f7e43892276442ca81a23e4412ffed43&quot;,&quot;X&quot;:{&quot;Pos&quot;:2},&quot;Y&quot;:{&quot;Pos&quot;:2}},&quot;whChangeMode&quot;:0}"/>
  <p:tag name="KSO_WM_CHIP_GROUPID" val="5f5ee1ca4d6848d78f644aeb"/>
  <p:tag name="KSO_WM_CHIP_XID" val="5f5f3b928e478fb0c58a944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TEMPLATE_ASSEMBLE_XID" val="60656eaf4054ed1e2fb7fdd2"/>
  <p:tag name="KSO_WM_TEMPLATE_ASSEMBLE_GROUPID" val="60656eaf4054ed1e2fb7fdd2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197_1*i*4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7e43892276442ca81a23e4412ffed43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1b4f6e03d5fd49f9a9bc8cf2e566c2d5&quot;,&quot;X&quot;:{&quot;Pos&quot;:1},&quot;Y&quot;:{&quot;Pos&quot;:1}},&quot;whChangeMode&quot;:0}"/>
  <p:tag name="KSO_WM_CHIP_GROUPID" val="5f5ee1ca4d6848d78f644aeb"/>
  <p:tag name="KSO_WM_CHIP_XID" val="5f5f3b928e478fb0c58a9444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89"/>
  <p:tag name="KSO_WM_TEMPLATE_ASSEMBLE_XID" val="60656eaf4054ed1e2fb7fdd2"/>
  <p:tag name="KSO_WM_TEMPLATE_ASSEMBLE_GROUPID" val="60656eaf4054ed1e2fb7fdd2"/>
</p:tagLst>
</file>

<file path=ppt/tags/tag2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97_1*a*1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4435560c1859432187cbf445d7efbb9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c4b8eba381a4cde865a62b71a15fc77"/>
  <p:tag name="KSO_WM_UNIT_TEXT_FILL_FORE_SCHEMECOLOR_INDEX_BRIGHTNESS" val="0"/>
  <p:tag name="KSO_WM_UNIT_TEXT_FILL_FORE_SCHEMECOLOR_INDEX" val="13"/>
  <p:tag name="KSO_WM_UNIT_TEXT_FILL_TYPE" val="1"/>
  <p:tag name="KSO_WM_TEMPLATE_ASSEMBLE_XID" val="60656eaf4054ed1e2fb7fdd2"/>
  <p:tag name="KSO_WM_TEMPLATE_ASSEMBLE_GROUPID" val="60656eaf4054ed1e2fb7fdd2"/>
</p:tagLst>
</file>

<file path=ppt/tags/tag25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197_1*f*1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64"/>
  <p:tag name="KSO_WM_UNIT_SHOW_EDIT_AREA_INDICATION" val="1"/>
  <p:tag name="KSO_WM_CHIP_GROUPID" val="5e6b05596848fb12bee65ac8"/>
  <p:tag name="KSO_WM_CHIP_XID" val="5e6b05596848fb12bee65aca"/>
  <p:tag name="KSO_WM_UNIT_DEC_AREA_ID" val="1b4f6e03d5fd49f9a9bc8cf2e566c2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6f6cb0016b045fb95ad4557d2fcb68a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eaf4054ed1e2fb7fdd2"/>
  <p:tag name="KSO_WM_TEMPLATE_ASSEMBLE_GROUPID" val="60656eaf4054ed1e2fb7fdd2"/>
</p:tagLst>
</file>

<file path=ppt/tags/tag257.xml><?xml version="1.0" encoding="utf-8"?>
<p:tagLst xmlns:p="http://schemas.openxmlformats.org/presentationml/2006/main">
  <p:tag name="KSO_WM_SLIDE_SIZE" val="960*444"/>
  <p:tag name="KSO_WM_SLIDE_POSITION" val="0*0"/>
  <p:tag name="KSO_WM_SLIDE_LAYOUT_CNT" val="1_1_1"/>
  <p:tag name="KSO_WM_SLIDE_LAYOUT" val="a_d_f"/>
  <p:tag name="KSO_WM_BEAUTIFY_FLAG" val="#wm#"/>
  <p:tag name="KSO_WM_SLIDE_TYPE" val="text"/>
  <p:tag name="KSO_WM_SLIDE_ITEM_CNT" val="0"/>
  <p:tag name="KSO_WM_SLIDE_INDEX" val="1"/>
  <p:tag name="KSO_WM_SLIDE_ID" val="diagram20211197_1"/>
  <p:tag name="KSO_WM_TAG_VERSION" val="1.0"/>
  <p:tag name="KSO_WM_TEMPLATE_INDEX" val="20211197"/>
  <p:tag name="KSO_WM_TEMPLATE_CATEGORY" val="diagram"/>
  <p:tag name="KSO_WM_TEMPLATE_SUBCATEGORY" val="21"/>
  <p:tag name="KSO_WM_TEMPLATE_MASTER_TYPE" val="0"/>
  <p:tag name="KSO_WM_TEMPLATE_COLOR_TYPE" val="1"/>
  <p:tag name="KSO_WM_SLIDE_SUBTYPE" val="picTxt"/>
  <p:tag name="KSO_WM_SLIDE_LAYOUT_INFO" val="{&quot;id&quot;:&quot;2021-04-01T15:12:52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2:52&quot;,&quot;margin&quot;:{&quot;bottom&quot;:0.42300000786781311,&quot;left&quot;:1.2699999809265137,&quot;right&quot;:1.2699999809265137,&quot;top&quot;:0.42300000786781311},&quot;type&quot;:0},{&quot;direction&quot;:1,&quot;id&quot;:&quot;2021-04-01T15:12:52&quot;,&quot;maxSize&quot;:{&quot;size1&quot;:48.799999999999997},&quot;minSize&quot;:{&quot;size1&quot;:48.799999999999997},&quot;normalSize&quot;:{&quot;size1&quot;:48.799999999999997},&quot;subLayout&quot;:[{&quot;id&quot;:&quot;2021-04-01T15:12:52&quot;,&quot;margin&quot;:{&quot;bottom&quot;:1.2699999809265137,&quot;left&quot;:0,&quot;right&quot;:2.5659999847412109,&quot;top&quot;:1.2699999809265137},&quot;type&quot;:0},{&quot;id&quot;:&quot;2021-04-01T15:12:52&quot;,&quot;margin&quot;:{&quot;bottom&quot;:5.0799999237060547,&quot;left&quot;:1.6670000553131104,&quot;right&quot;:3.809999942779541,&quot;top&quot;:4.2329998016357422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928e478fb0c58a944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big_font&quot;:false,&quot;fill_id&quot;:&quot;c923a9508c244c10ad1180b9665271d0&quot;,&quot;fill_align&quot;:&quot;cm&quot;,&quot;chip_types&quot;:[&quot;picture&quot;]},{&quot;text_align&quot;:&quot;cm&quot;,&quot;text_direction&quot;:&quot;horizontal&quot;,&quot;support_big_font&quot;:true,&quot;fill_id&quot;:&quot;2ced0119bad849a3b8c16da8615a6fcd&quot;,&quot;fill_align&quot;:&quot;c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60656eaf4054ed1e2fb7fdd2"/>
  <p:tag name="KSO_WM_TEMPLATE_ASSEMBLE_GROUPID" val="60656eaf4054ed1e2fb7fdd2"/>
  <p:tag name="KSO_WM_SPECIAL_SOURCE" val="bdnull"/>
</p:tagLst>
</file>

<file path=ppt/tags/tag258.xml><?xml version="1.0" encoding="utf-8"?>
<p:tagLst xmlns:p="http://schemas.openxmlformats.org/presentationml/2006/main">
  <p:tag name="KSO_WM_TEMPLATE_CATEGORY" val="diagram"/>
  <p:tag name="KSO_WM_TEMPLATE_INDEX" val="160819"/>
  <p:tag name="KSO_WM_UNIT_TYPE" val="i"/>
  <p:tag name="KSO_WM_UNIT_INDEX" val="1"/>
  <p:tag name="KSO_WM_UNIT_ID" val="diagram160819_3*i*1"/>
  <p:tag name="KSO_WM_UNIT_LAYERLEVEL" val="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  <p:tag name="KSO_WM_UNIT_USESOURCEFORMAT_APPLY" val="1"/>
</p:tagLst>
</file>

<file path=ppt/tags/tag259.xml><?xml version="1.0" encoding="utf-8"?>
<p:tagLst xmlns:p="http://schemas.openxmlformats.org/presentationml/2006/main">
  <p:tag name="KSO_WM_TEMPLATE_CATEGORY" val="diagram"/>
  <p:tag name="KSO_WM_TEMPLATE_INDEX" val="160819"/>
  <p:tag name="KSO_WM_UNIT_TYPE" val="a"/>
  <p:tag name="KSO_WM_UNIT_INDEX" val="1"/>
  <p:tag name="KSO_WM_UNIT_ID" val="diagram160819_3*a*1"/>
  <p:tag name="KSO_WM_UNIT_LAYERLEVEL" val="1"/>
  <p:tag name="KSO_WM_UNIT_VALUE" val="33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添加标题"/>
  <p:tag name="KSO_WM_UNIT_NOCLEAR" val="0"/>
  <p:tag name="KSO_WM_UNIT_DIAGRAM_ISNUMVISUAL" val="0"/>
  <p:tag name="KSO_WM_UNIT_DIAGRAM_ISREFERUNIT" val="0"/>
  <p:tag name="KSO_WM_DIAGRAM_GROUP_CODE" val="n1-1"/>
  <p:tag name="KSO_WM_UNIT_TEXT_FILL_FORE_SCHEMECOLOR_INDEX" val="13"/>
  <p:tag name="KSO_WM_UNIT_TEXT_FILL_TYPE" val="1"/>
  <p:tag name="KSO_WM_UNIT_USESOURCEFORMAT_APPLY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4978_1*i*2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52533e1c3f74198b2d3a66c1503762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fabb71dfde044b64a17b57c6c5398cef&quot;,&quot;X&quot;:{&quot;Pos&quot;:1},&quot;Y&quot;:{&quot;Pos&quot;:1}},&quot;whChangeMode&quot;:0}"/>
  <p:tag name="KSO_WM_CHIP_GROUPID" val="5ebdf7a70ac41c4a0a525526"/>
  <p:tag name="KSO_WM_CHIP_XID" val="5ebdf7a70ac41c4a0a525527"/>
  <p:tag name="KSO_WM_CHIP_FILLAREA_FILL_RULE" val="{&quot;fill_align&quot;:&quot;cm&quot;,&quot;fill_mode&quot;:&quot;adaptive&quot;,&quot;sacle_strategy&quot;:&quot;smart&quot;}"/>
  <p:tag name="KSO_WM_ASSEMBLE_CHIP_INDEX" val="bdae42eb66254ba798b66631ebf2555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2"/>
  <p:tag name="KSO_WM_TEMPLATE_ASSEMBLE_XID" val="5f9a6249e01a7e847d704ac3"/>
  <p:tag name="KSO_WM_TEMPLATE_ASSEMBLE_GROUPID" val="5f8d43b4a61ec3b55284b1dd"/>
</p:tagLst>
</file>

<file path=ppt/tags/tag260.xml><?xml version="1.0" encoding="utf-8"?>
<p:tagLst xmlns:p="http://schemas.openxmlformats.org/presentationml/2006/main">
  <p:tag name="KSO_WM_TEMPLATE_CATEGORY" val="diagram"/>
  <p:tag name="KSO_WM_TEMPLATE_INDEX" val="160819"/>
  <p:tag name="KSO_WM_UNIT_TYPE" val="n_h_i"/>
  <p:tag name="KSO_WM_UNIT_INDEX" val="1_1_1"/>
  <p:tag name="KSO_WM_UNIT_ID" val="diagram160819_3*n_h_i*1_1_1"/>
  <p:tag name="KSO_WM_UNIT_LAYERLEVEL" val="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NOCLEAR" val="0"/>
  <p:tag name="KSO_WM_UNIT_DIAGRAM_ISNUMVISUAL" val="0"/>
  <p:tag name="KSO_WM_UNIT_DIAGRAM_ISREFERUNIT" val="0"/>
  <p:tag name="KSO_WM_UNIT_FILL_FORE_SCHEMECOLOR_INDEX" val="1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61.xml><?xml version="1.0" encoding="utf-8"?>
<p:tagLst xmlns:p="http://schemas.openxmlformats.org/presentationml/2006/main">
  <p:tag name="KSO_WM_TEMPLATE_CATEGORY" val="diagram"/>
  <p:tag name="KSO_WM_TEMPLATE_INDEX" val="160819"/>
  <p:tag name="KSO_WM_UNIT_TYPE" val="n_h_h_i"/>
  <p:tag name="KSO_WM_UNIT_INDEX" val="1_2_1_1"/>
  <p:tag name="KSO_WM_UNIT_ID" val="diagram160819_3*n_h_h_i*1_2_1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NOCLEAR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62.xml><?xml version="1.0" encoding="utf-8"?>
<p:tagLst xmlns:p="http://schemas.openxmlformats.org/presentationml/2006/main">
  <p:tag name="KSO_WM_TEMPLATE_CATEGORY" val="diagram"/>
  <p:tag name="KSO_WM_TEMPLATE_INDEX" val="160819"/>
  <p:tag name="KSO_WM_UNIT_TYPE" val="n_h_h_i"/>
  <p:tag name="KSO_WM_UNIT_INDEX" val="1_2_2_1"/>
  <p:tag name="KSO_WM_UNIT_ID" val="diagram160819_3*n_h_h_i*1_2_2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NOCLEAR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63.xml><?xml version="1.0" encoding="utf-8"?>
<p:tagLst xmlns:p="http://schemas.openxmlformats.org/presentationml/2006/main">
  <p:tag name="KSO_WM_TEMPLATE_CATEGORY" val="diagram"/>
  <p:tag name="KSO_WM_TEMPLATE_INDEX" val="160819"/>
  <p:tag name="KSO_WM_UNIT_TYPE" val="n_h_h_i"/>
  <p:tag name="KSO_WM_UNIT_INDEX" val="1_2_4_1"/>
  <p:tag name="KSO_WM_UNIT_ID" val="diagram160819_3*n_h_h_i*1_2_4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NOCLEAR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6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819_3*i*2"/>
  <p:tag name="KSO_WM_TEMPLATE_CATEGORY" val="diagram"/>
  <p:tag name="KSO_WM_TEMPLATE_INDEX" val="160819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LAYERLEVEL" val="1"/>
  <p:tag name="KSO_WM_UNIT_LINE_FORE_SCHEMECOLOR_INDEX" val="14"/>
  <p:tag name="KSO_WM_UNIT_LINE_FILL_TYPE" val="2"/>
  <p:tag name="KSO_WM_UNIT_USESOURCEFORMAT_APPLY" val="1"/>
</p:tagLst>
</file>

<file path=ppt/tags/tag265.xml><?xml version="1.0" encoding="utf-8"?>
<p:tagLst xmlns:p="http://schemas.openxmlformats.org/presentationml/2006/main">
  <p:tag name="KSO_WM_TEMPLATE_CATEGORY" val="diagram"/>
  <p:tag name="KSO_WM_TEMPLATE_INDEX" val="160819"/>
  <p:tag name="KSO_WM_UNIT_TYPE" val="n_i"/>
  <p:tag name="KSO_WM_UNIT_INDEX" val="1_1"/>
  <p:tag name="KSO_WM_UNIT_ID" val="diagram160819_3*n_i*1_1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266.xml><?xml version="1.0" encoding="utf-8"?>
<p:tagLst xmlns:p="http://schemas.openxmlformats.org/presentationml/2006/main">
  <p:tag name="KSO_WM_TEMPLATE_CATEGORY" val="diagram"/>
  <p:tag name="KSO_WM_TEMPLATE_INDEX" val="160819"/>
  <p:tag name="KSO_WM_UNIT_TYPE" val="n_i"/>
  <p:tag name="KSO_WM_UNIT_INDEX" val="1_4"/>
  <p:tag name="KSO_WM_UNIT_ID" val="diagram160819_3*n_i*1_4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267.xml><?xml version="1.0" encoding="utf-8"?>
<p:tagLst xmlns:p="http://schemas.openxmlformats.org/presentationml/2006/main">
  <p:tag name="KSO_WM_TEMPLATE_CATEGORY" val="diagram"/>
  <p:tag name="KSO_WM_TEMPLATE_INDEX" val="160819"/>
  <p:tag name="KSO_WM_UNIT_TYPE" val="n_i"/>
  <p:tag name="KSO_WM_UNIT_INDEX" val="1_3"/>
  <p:tag name="KSO_WM_UNIT_ID" val="diagram160819_3*n_i*1_3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819_3*n_h_f*1_1_1"/>
  <p:tag name="KSO_WM_TEMPLATE_CATEGORY" val="diagram"/>
  <p:tag name="KSO_WM_TEMPLATE_INDEX" val="160819"/>
  <p:tag name="KSO_WM_UNIT_LAYERLEVEL" val="1_1_1"/>
  <p:tag name="KSO_WM_TAG_VERSION" val="1.0"/>
  <p:tag name="KSO_WM_BEAUTIFY_FLAG" val="#wm#"/>
  <p:tag name="KSO_WM_UNIT_PRESET_TEXT" val="添加标题"/>
  <p:tag name="KSO_WM_UNIT_NOCLEAR" val="0"/>
  <p:tag name="KSO_WM_UNIT_VALUE" val="4"/>
  <p:tag name="KSO_WM_UNIT_TYPE" val="n_h_f"/>
  <p:tag name="KSO_WM_UNIT_INDEX" val="1_1_1"/>
  <p:tag name="KSO_WM_UNIT_TEXT_FILL_FORE_SCHEMECOLOR_INDEX" val="14"/>
  <p:tag name="KSO_WM_UNIT_TEXT_FILL_TYPE" val="1"/>
  <p:tag name="KSO_WM_UNIT_USESOURCEFORMAT_APPLY" val="1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819_3*n_h_h_f*1_2_1_1"/>
  <p:tag name="KSO_WM_TEMPLATE_CATEGORY" val="diagram"/>
  <p:tag name="KSO_WM_TEMPLATE_INDEX" val="160819"/>
  <p:tag name="KSO_WM_UNIT_LAYERLEVEL" val="1_1_1_1"/>
  <p:tag name="KSO_WM_TAG_VERSION" val="1.0"/>
  <p:tag name="KSO_WM_BEAUTIFY_FLAG" val="#wm#"/>
  <p:tag name="KSO_WM_UNIT_PRESET_TEXT" val="添加标题"/>
  <p:tag name="KSO_WM_UNIT_NOCLEAR" val="0"/>
  <p:tag name="KSO_WM_UNIT_VALUE" val="4"/>
  <p:tag name="KSO_WM_UNIT_TYPE" val="n_h_h_f"/>
  <p:tag name="KSO_WM_UNIT_INDEX" val="1_2_1_1"/>
  <p:tag name="KSO_WM_UNIT_TEXT_FILL_FORE_SCHEMECOLOR_INDEX" val="14"/>
  <p:tag name="KSO_WM_UNIT_TEXT_FILL_TYPE" val="1"/>
  <p:tag name="KSO_WM_UNIT_USESOURCEFORMAT_APPLY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18b87cc0a284b6693982c9c13b2477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3f47ddf5c15450e8ddeb4ad5551b85a"/>
  <p:tag name="KSO_WM_SLIDE_BACKGROUND_TYPE" val="general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819_3*n_h_h_f*1_2_2_1"/>
  <p:tag name="KSO_WM_TEMPLATE_CATEGORY" val="diagram"/>
  <p:tag name="KSO_WM_TEMPLATE_INDEX" val="160819"/>
  <p:tag name="KSO_WM_UNIT_LAYERLEVEL" val="1_1_1_1"/>
  <p:tag name="KSO_WM_TAG_VERSION" val="1.0"/>
  <p:tag name="KSO_WM_BEAUTIFY_FLAG" val="#wm#"/>
  <p:tag name="KSO_WM_UNIT_PRESET_TEXT" val="添加标题"/>
  <p:tag name="KSO_WM_UNIT_NOCLEAR" val="0"/>
  <p:tag name="KSO_WM_UNIT_VALUE" val="4"/>
  <p:tag name="KSO_WM_UNIT_TYPE" val="n_h_h_f"/>
  <p:tag name="KSO_WM_UNIT_INDEX" val="1_2_2_1"/>
  <p:tag name="KSO_WM_UNIT_TEXT_FILL_FORE_SCHEMECOLOR_INDEX" val="14"/>
  <p:tag name="KSO_WM_UNIT_TEXT_FILL_TYPE" val="1"/>
  <p:tag name="KSO_WM_UNIT_USESOURCEFORMAT_APPLY" val="1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819_3*n_h_h_f*1_2_4_1"/>
  <p:tag name="KSO_WM_TEMPLATE_CATEGORY" val="diagram"/>
  <p:tag name="KSO_WM_TEMPLATE_INDEX" val="160819"/>
  <p:tag name="KSO_WM_UNIT_LAYERLEVEL" val="1_1_1_1"/>
  <p:tag name="KSO_WM_TAG_VERSION" val="1.0"/>
  <p:tag name="KSO_WM_BEAUTIFY_FLAG" val="#wm#"/>
  <p:tag name="KSO_WM_UNIT_PRESET_TEXT" val="添加标题"/>
  <p:tag name="KSO_WM_UNIT_NOCLEAR" val="0"/>
  <p:tag name="KSO_WM_UNIT_VALUE" val="4"/>
  <p:tag name="KSO_WM_UNIT_TYPE" val="n_h_h_f"/>
  <p:tag name="KSO_WM_UNIT_INDEX" val="1_2_4_1"/>
  <p:tag name="KSO_WM_UNIT_TEXT_FILL_FORE_SCHEMECOLOR_INDEX" val="14"/>
  <p:tag name="KSO_WM_UNIT_TEXT_FILL_TYPE" val="1"/>
  <p:tag name="KSO_WM_UNIT_USESOURCEFORMAT_APPLY" val="1"/>
</p:tagLst>
</file>

<file path=ppt/tags/tag272.xml><?xml version="1.0" encoding="utf-8"?>
<p:tagLst xmlns:p="http://schemas.openxmlformats.org/presentationml/2006/main">
  <p:tag name="KSO_WM_TEMPLATE_CATEGORY" val="diagram"/>
  <p:tag name="KSO_WM_TEMPLATE_INDEX" val="160819"/>
  <p:tag name="KSO_WM_UNIT_TYPE" val="n_h_h_i"/>
  <p:tag name="KSO_WM_UNIT_INDEX" val="1_2_1_1"/>
  <p:tag name="KSO_WM_UNIT_ID" val="diagram160819_3*n_h_h_i*1_2_1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NOCLEAR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73.xml><?xml version="1.0" encoding="utf-8"?>
<p:tagLst xmlns:p="http://schemas.openxmlformats.org/presentationml/2006/main">
  <p:tag name="KSO_WM_TEMPLATE_CATEGORY" val="diagram"/>
  <p:tag name="KSO_WM_TEMPLATE_INDEX" val="160819"/>
  <p:tag name="KSO_WM_UNIT_TYPE" val="n_h_h_i"/>
  <p:tag name="KSO_WM_UNIT_INDEX" val="1_2_2_1"/>
  <p:tag name="KSO_WM_UNIT_ID" val="diagram160819_3*n_h_h_i*1_2_2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NOCLEAR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74.xml><?xml version="1.0" encoding="utf-8"?>
<p:tagLst xmlns:p="http://schemas.openxmlformats.org/presentationml/2006/main">
  <p:tag name="KSO_WM_TEMPLATE_CATEGORY" val="diagram"/>
  <p:tag name="KSO_WM_TEMPLATE_INDEX" val="160819"/>
  <p:tag name="KSO_WM_UNIT_TYPE" val="n_h_h_i"/>
  <p:tag name="KSO_WM_UNIT_INDEX" val="1_2_3_1"/>
  <p:tag name="KSO_WM_UNIT_ID" val="diagram160819_3*n_h_h_i*1_2_3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NOCLEAR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75.xml><?xml version="1.0" encoding="utf-8"?>
<p:tagLst xmlns:p="http://schemas.openxmlformats.org/presentationml/2006/main">
  <p:tag name="KSO_WM_TEMPLATE_CATEGORY" val="diagram"/>
  <p:tag name="KSO_WM_TEMPLATE_INDEX" val="160819"/>
  <p:tag name="KSO_WM_UNIT_TYPE" val="n_h_h_i"/>
  <p:tag name="KSO_WM_UNIT_INDEX" val="1_2_4_1"/>
  <p:tag name="KSO_WM_UNIT_ID" val="diagram160819_3*n_h_h_i*1_2_4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NOCLEAR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7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819_3*i*2"/>
  <p:tag name="KSO_WM_TEMPLATE_CATEGORY" val="diagram"/>
  <p:tag name="KSO_WM_TEMPLATE_INDEX" val="160819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LAYERLEVEL" val="1"/>
  <p:tag name="KSO_WM_UNIT_LINE_FORE_SCHEMECOLOR_INDEX" val="14"/>
  <p:tag name="KSO_WM_UNIT_LINE_FILL_TYPE" val="2"/>
  <p:tag name="KSO_WM_UNIT_USESOURCEFORMAT_APPLY" val="1"/>
</p:tagLst>
</file>

<file path=ppt/tags/tag277.xml><?xml version="1.0" encoding="utf-8"?>
<p:tagLst xmlns:p="http://schemas.openxmlformats.org/presentationml/2006/main">
  <p:tag name="KSO_WM_TEMPLATE_CATEGORY" val="diagram"/>
  <p:tag name="KSO_WM_TEMPLATE_INDEX" val="160819"/>
  <p:tag name="KSO_WM_UNIT_TYPE" val="n_i"/>
  <p:tag name="KSO_WM_UNIT_INDEX" val="1_1"/>
  <p:tag name="KSO_WM_UNIT_ID" val="diagram160819_3*n_i*1_1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278.xml><?xml version="1.0" encoding="utf-8"?>
<p:tagLst xmlns:p="http://schemas.openxmlformats.org/presentationml/2006/main">
  <p:tag name="KSO_WM_TEMPLATE_CATEGORY" val="diagram"/>
  <p:tag name="KSO_WM_TEMPLATE_INDEX" val="160819"/>
  <p:tag name="KSO_WM_UNIT_TYPE" val="n_i"/>
  <p:tag name="KSO_WM_UNIT_INDEX" val="1_4"/>
  <p:tag name="KSO_WM_UNIT_ID" val="diagram160819_3*n_i*1_4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279.xml><?xml version="1.0" encoding="utf-8"?>
<p:tagLst xmlns:p="http://schemas.openxmlformats.org/presentationml/2006/main">
  <p:tag name="KSO_WM_TEMPLATE_CATEGORY" val="diagram"/>
  <p:tag name="KSO_WM_TEMPLATE_INDEX" val="160819"/>
  <p:tag name="KSO_WM_UNIT_TYPE" val="n_i"/>
  <p:tag name="KSO_WM_UNIT_INDEX" val="1_3"/>
  <p:tag name="KSO_WM_UNIT_ID" val="diagram160819_3*n_i*1_3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7568427cc7444131888820261c4b1a3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51f0f4cde843a0aaf5d2c6fed052d2"/>
  <p:tag name="KSO_WM_SLIDE_BACKGROUND_TYPE" val="general"/>
</p:tagLst>
</file>

<file path=ppt/tags/tag280.xml><?xml version="1.0" encoding="utf-8"?>
<p:tagLst xmlns:p="http://schemas.openxmlformats.org/presentationml/2006/main">
  <p:tag name="KSO_WM_TEMPLATE_CATEGORY" val="diagram"/>
  <p:tag name="KSO_WM_TEMPLATE_INDEX" val="160819"/>
  <p:tag name="KSO_WM_UNIT_TYPE" val="n_i"/>
  <p:tag name="KSO_WM_UNIT_INDEX" val="1_2"/>
  <p:tag name="KSO_WM_UNIT_ID" val="diagram160819_3*n_i*1_2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819_3*n_h_h_f*1_2_1_1"/>
  <p:tag name="KSO_WM_TEMPLATE_CATEGORY" val="diagram"/>
  <p:tag name="KSO_WM_TEMPLATE_INDEX" val="160819"/>
  <p:tag name="KSO_WM_UNIT_LAYERLEVEL" val="1_1_1_1"/>
  <p:tag name="KSO_WM_TAG_VERSION" val="1.0"/>
  <p:tag name="KSO_WM_BEAUTIFY_FLAG" val="#wm#"/>
  <p:tag name="KSO_WM_UNIT_PRESET_TEXT" val="添加标题"/>
  <p:tag name="KSO_WM_UNIT_NOCLEAR" val="0"/>
  <p:tag name="KSO_WM_UNIT_VALUE" val="4"/>
  <p:tag name="KSO_WM_UNIT_TYPE" val="n_h_h_f"/>
  <p:tag name="KSO_WM_UNIT_INDEX" val="1_2_1_1"/>
  <p:tag name="KSO_WM_UNIT_TEXT_FILL_FORE_SCHEMECOLOR_INDEX" val="14"/>
  <p:tag name="KSO_WM_UNIT_TEXT_FILL_TYPE" val="1"/>
  <p:tag name="KSO_WM_UNIT_USESOURCEFORMAT_APPLY" val="1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819_3*n_h_h_f*1_2_2_1"/>
  <p:tag name="KSO_WM_TEMPLATE_CATEGORY" val="diagram"/>
  <p:tag name="KSO_WM_TEMPLATE_INDEX" val="160819"/>
  <p:tag name="KSO_WM_UNIT_LAYERLEVEL" val="1_1_1_1"/>
  <p:tag name="KSO_WM_TAG_VERSION" val="1.0"/>
  <p:tag name="KSO_WM_BEAUTIFY_FLAG" val="#wm#"/>
  <p:tag name="KSO_WM_UNIT_PRESET_TEXT" val="添加标题"/>
  <p:tag name="KSO_WM_UNIT_NOCLEAR" val="0"/>
  <p:tag name="KSO_WM_UNIT_VALUE" val="4"/>
  <p:tag name="KSO_WM_UNIT_TYPE" val="n_h_h_f"/>
  <p:tag name="KSO_WM_UNIT_INDEX" val="1_2_2_1"/>
  <p:tag name="KSO_WM_UNIT_TEXT_FILL_FORE_SCHEMECOLOR_INDEX" val="14"/>
  <p:tag name="KSO_WM_UNIT_TEXT_FILL_TYPE" val="1"/>
  <p:tag name="KSO_WM_UNIT_USESOURCEFORMAT_APPLY" val="1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819_3*n_h_h_f*1_2_3_1"/>
  <p:tag name="KSO_WM_TEMPLATE_CATEGORY" val="diagram"/>
  <p:tag name="KSO_WM_TEMPLATE_INDEX" val="160819"/>
  <p:tag name="KSO_WM_UNIT_LAYERLEVEL" val="1_1_1_1"/>
  <p:tag name="KSO_WM_TAG_VERSION" val="1.0"/>
  <p:tag name="KSO_WM_BEAUTIFY_FLAG" val="#wm#"/>
  <p:tag name="KSO_WM_UNIT_PRESET_TEXT" val="添加标题"/>
  <p:tag name="KSO_WM_UNIT_NOCLEAR" val="0"/>
  <p:tag name="KSO_WM_UNIT_VALUE" val="4"/>
  <p:tag name="KSO_WM_UNIT_TYPE" val="n_h_h_f"/>
  <p:tag name="KSO_WM_UNIT_INDEX" val="1_2_3_1"/>
  <p:tag name="KSO_WM_UNIT_TEXT_FILL_FORE_SCHEMECOLOR_INDEX" val="14"/>
  <p:tag name="KSO_WM_UNIT_TEXT_FILL_TYPE" val="1"/>
  <p:tag name="KSO_WM_UNIT_USESOURCEFORMAT_APPLY" val="1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819_3*n_h_h_f*1_2_4_1"/>
  <p:tag name="KSO_WM_TEMPLATE_CATEGORY" val="diagram"/>
  <p:tag name="KSO_WM_TEMPLATE_INDEX" val="160819"/>
  <p:tag name="KSO_WM_UNIT_LAYERLEVEL" val="1_1_1_1"/>
  <p:tag name="KSO_WM_TAG_VERSION" val="1.0"/>
  <p:tag name="KSO_WM_BEAUTIFY_FLAG" val="#wm#"/>
  <p:tag name="KSO_WM_UNIT_PRESET_TEXT" val="添加标题"/>
  <p:tag name="KSO_WM_UNIT_NOCLEAR" val="0"/>
  <p:tag name="KSO_WM_UNIT_VALUE" val="4"/>
  <p:tag name="KSO_WM_UNIT_TYPE" val="n_h_h_f"/>
  <p:tag name="KSO_WM_UNIT_INDEX" val="1_2_4_1"/>
  <p:tag name="KSO_WM_UNIT_TEXT_FILL_FORE_SCHEMECOLOR_INDEX" val="14"/>
  <p:tag name="KSO_WM_UNIT_TEXT_FILL_TYPE" val="1"/>
  <p:tag name="KSO_WM_UNIT_USESOURCEFORMAT_APPLY" val="1"/>
</p:tagLst>
</file>

<file path=ppt/tags/tag285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TAG_VERSION" val="1.0"/>
  <p:tag name="KSO_WM_SLIDE_ID" val="diagram160819_3"/>
  <p:tag name="KSO_WM_SLIDE_INDEX" val="3"/>
  <p:tag name="KSO_WM_SLIDE_ITEM_CNT" val="4"/>
  <p:tag name="KSO_WM_SLIDE_LAYOUT" val="a_f_n"/>
  <p:tag name="KSO_WM_SLIDE_LAYOUT_CNT" val="1_1_1"/>
  <p:tag name="KSO_WM_SLIDE_TYPE" val="text"/>
  <p:tag name="KSO_WM_SLIDE_SUBTYPE" val="diag"/>
  <p:tag name="KSO_WM_SLIDE_POSITION" val="201.041*125.042"/>
  <p:tag name="KSO_WM_SLIDE_SIZE" val="552.437*243.278"/>
  <p:tag name="KSO_WM_DIAGRAM_GROUP_CODE" val="n1-1"/>
  <p:tag name="KSO_WM_TEMPLATE_SUBCATEGORY" val="0"/>
  <p:tag name="KSO_WM_SLIDE_DIAGTYPE" val="n"/>
  <p:tag name="KSO_WM_SPECIAL_SOURCE" val="bdnull"/>
</p:tagLst>
</file>

<file path=ppt/tags/tag286.xml><?xml version="1.0" encoding="utf-8"?>
<p:tagLst xmlns:p="http://schemas.openxmlformats.org/presentationml/2006/main">
  <p:tag name="PA" val="v4.1.3"/>
</p:tagLst>
</file>

<file path=ppt/tags/tag287.xml><?xml version="1.0" encoding="utf-8"?>
<p:tagLst xmlns:p="http://schemas.openxmlformats.org/presentationml/2006/main">
  <p:tag name="KSO_WM_SPECIAL_SOURCE" val="bdnull"/>
</p:tagLst>
</file>

<file path=ppt/tags/tag288.xml><?xml version="1.0" encoding="utf-8"?>
<p:tagLst xmlns:p="http://schemas.openxmlformats.org/presentationml/2006/main">
  <p:tag name="MH_OLD_SHAPE_ID" val="2"/>
  <p:tag name="REFSHAPE" val="105553186246456"/>
</p:tagLst>
</file>

<file path=ppt/tags/tag289.xml><?xml version="1.0" encoding="utf-8"?>
<p:tagLst xmlns:p="http://schemas.openxmlformats.org/presentationml/2006/main">
  <p:tag name="MH_OLD_SHAPE_ID" val="13"/>
  <p:tag name="REFSHAPE" val="105553188906264"/>
</p:tagLst>
</file>

<file path=ppt/tags/tag29.xml><?xml version="1.0" encoding="utf-8"?>
<p:tagLst xmlns:p="http://schemas.openxmlformats.org/presentationml/2006/main">
  <p:tag name="KSO_WM_SLIDE_BACKGROUND_TYPE" val="general"/>
</p:tagLst>
</file>

<file path=ppt/tags/tag290.xml><?xml version="1.0" encoding="utf-8"?>
<p:tagLst xmlns:p="http://schemas.openxmlformats.org/presentationml/2006/main">
  <p:tag name="KSO_WM_UNIT_PLACING_PICTURE_USER_VIEWPORT" val="{&quot;height&quot;:9156,&quot;width&quot;:19200}"/>
  <p:tag name="MH_OLD_SHAPE_ID" val="16"/>
  <p:tag name="REFSHAPE" val="105553186244216"/>
</p:tagLst>
</file>

<file path=ppt/tags/tag291.xml><?xml version="1.0" encoding="utf-8"?>
<p:tagLst xmlns:p="http://schemas.openxmlformats.org/presentationml/2006/main">
  <p:tag name="MH_OLD_SHAPE_ID" val="5"/>
  <p:tag name="REFSHAPE" val="105553256298808"/>
</p:tagLst>
</file>

<file path=ppt/tags/tag292.xml><?xml version="1.0" encoding="utf-8"?>
<p:tagLst xmlns:p="http://schemas.openxmlformats.org/presentationml/2006/main">
  <p:tag name="MH_OLD_SHAPE_ID" val="6"/>
  <p:tag name="REFSHAPE" val="105553256453016"/>
</p:tagLst>
</file>

<file path=ppt/tags/tag293.xml><?xml version="1.0" encoding="utf-8"?>
<p:tagLst xmlns:p="http://schemas.openxmlformats.org/presentationml/2006/main">
  <p:tag name="MH_OLD_SHAPE_ID" val="7"/>
  <p:tag name="REFSHAPE" val="105553256305784"/>
</p:tagLst>
</file>

<file path=ppt/tags/tag294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295.xml><?xml version="1.0" encoding="utf-8"?>
<p:tagLst xmlns:p="http://schemas.openxmlformats.org/presentationml/2006/main">
  <p:tag name="MH_OLD_SHAPE_ID" val="5"/>
  <p:tag name="REFSHAPE" val="105553256298808"/>
</p:tagLst>
</file>

<file path=ppt/tags/tag296.xml><?xml version="1.0" encoding="utf-8"?>
<p:tagLst xmlns:p="http://schemas.openxmlformats.org/presentationml/2006/main">
  <p:tag name="MH_OLD_SHAPE_ID" val="6"/>
  <p:tag name="REFSHAPE" val="105553256453016"/>
</p:tagLst>
</file>

<file path=ppt/tags/tag297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298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299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978_1*a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击编辑标题"/>
  <p:tag name="KSO_WM_UNIT_DEFAULT_FONT" val="56;72;4"/>
  <p:tag name="KSO_WM_UNIT_BLOCK" val="0"/>
  <p:tag name="KSO_WM_UNIT_DEC_AREA_ID" val="3e12793df5d848158b39f152b4b572cc"/>
  <p:tag name="KSO_WM_CHIP_GROUPID" val="5ebf447c0ac41c4a0a5257dd"/>
  <p:tag name="KSO_WM_CHIP_XID" val="5ebf447c0ac41c4a0a5257de"/>
  <p:tag name="KSO_WM_CHIP_FILLAREA_FILL_RULE" val="{&quot;fill_align&quot;:&quot;cm&quot;,&quot;fill_mode&quot;:&quot;adaptive&quot;,&quot;sacle_strategy&quot;:&quot;smart&quot;}"/>
  <p:tag name="KSO_WM_ASSEMBLE_CHIP_INDEX" val="7de92e5f53ba4c6cb14842f798c4be35"/>
  <p:tag name="KSO_WM_UNIT_TEXT_FILL_FORE_SCHEMECOLOR_INDEX_BRIGHTNESS" val="0.15"/>
  <p:tag name="KSO_WM_UNIT_TEXT_FILL_FORE_SCHEMECOLOR_INDEX" val="13"/>
  <p:tag name="KSO_WM_UNIT_TEXT_FILL_TYPE" val="1"/>
  <p:tag name="KSO_WM_TEMPLATE_ASSEMBLE_XID" val="5f9a6249e01a7e847d704abd"/>
  <p:tag name="KSO_WM_TEMPLATE_ASSEMBLE_GROUPID" val="5f8d43b4a61ec3b55284b1dd"/>
</p:tagLst>
</file>

<file path=ppt/tags/tag30.xml><?xml version="1.0" encoding="utf-8"?>
<p:tagLst xmlns:p="http://schemas.openxmlformats.org/presentationml/2006/main">
  <p:tag name="KSO_WM_SLIDE_BACKGROUND_TYPE" val="general"/>
</p:tagLst>
</file>

<file path=ppt/tags/tag300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01.xml><?xml version="1.0" encoding="utf-8"?>
<p:tagLst xmlns:p="http://schemas.openxmlformats.org/presentationml/2006/main">
  <p:tag name="MH_OLD_SHAPE_ID" val="2"/>
  <p:tag name="REFSHAPE" val="105553256607640"/>
</p:tagLst>
</file>

<file path=ppt/tags/tag302.xml><?xml version="1.0" encoding="utf-8"?>
<p:tagLst xmlns:p="http://schemas.openxmlformats.org/presentationml/2006/main">
  <p:tag name="MH_OLD_SHAPE_ID" val="13"/>
  <p:tag name="REFSHAPE" val="105553256602040"/>
</p:tagLst>
</file>

<file path=ppt/tags/tag303.xml><?xml version="1.0" encoding="utf-8"?>
<p:tagLst xmlns:p="http://schemas.openxmlformats.org/presentationml/2006/main">
  <p:tag name="MH_OLD_SHAPE_ID" val="5"/>
  <p:tag name="REFSHAPE" val="105553256599576"/>
</p:tagLst>
</file>

<file path=ppt/tags/tag304.xml><?xml version="1.0" encoding="utf-8"?>
<p:tagLst xmlns:p="http://schemas.openxmlformats.org/presentationml/2006/main">
  <p:tag name="KSO_WM_UNIT_PLACING_PICTURE_USER_VIEWPORT" val="{&quot;height&quot;:10734,&quot;width&quot;:13382}"/>
  <p:tag name="MH_OLD_SHAPE_ID" val="3"/>
  <p:tag name="REFSHAPE" val="105553256596888"/>
</p:tagLst>
</file>

<file path=ppt/tags/tag305.xml><?xml version="1.0" encoding="utf-8"?>
<p:tagLst xmlns:p="http://schemas.openxmlformats.org/presentationml/2006/main">
  <p:tag name="KSO_WM_UNIT_PLACING_PICTURE_USER_VIEWPORT" val="{&quot;height&quot;:3040,&quot;width&quot;:3040}"/>
  <p:tag name="MH_OLD_SHAPE_ID" val="6"/>
  <p:tag name="REFSHAPE" val="105553256521464"/>
</p:tagLst>
</file>

<file path=ppt/tags/tag306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07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08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09.xml><?xml version="1.0" encoding="utf-8"?>
<p:tagLst xmlns:p="http://schemas.openxmlformats.org/presentationml/2006/main">
  <p:tag name="KSO_WM_TEMPLATE_CATEGORY" val="diagram"/>
  <p:tag name="KSO_WM_TEMPLATE_INDEX" val="160819"/>
  <p:tag name="KSO_WM_UNIT_TYPE" val="i"/>
  <p:tag name="KSO_WM_UNIT_INDEX" val="1"/>
  <p:tag name="KSO_WM_UNIT_ID" val="diagram160819_3*i*1"/>
  <p:tag name="KSO_WM_UNIT_LAYERLEVEL" val="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3"/>
  <p:tag name="KSO_WM_UNIT_LINE_FILL_TYPE" val="2"/>
  <p:tag name="KSO_WM_UNIT_USESOURCEFORMAT_APPLY" val="1"/>
</p:tagLst>
</file>

<file path=ppt/tags/tag31.xml><?xml version="1.0" encoding="utf-8"?>
<p:tagLst xmlns:p="http://schemas.openxmlformats.org/presentationml/2006/main">
  <p:tag name="KSO_WM_SLIDE_BACKGROUND_TYPE" val="general"/>
</p:tagLst>
</file>

<file path=ppt/tags/tag310.xml><?xml version="1.0" encoding="utf-8"?>
<p:tagLst xmlns:p="http://schemas.openxmlformats.org/presentationml/2006/main">
  <p:tag name="KSO_WM_TEMPLATE_CATEGORY" val="diagram"/>
  <p:tag name="KSO_WM_TEMPLATE_INDEX" val="160819"/>
  <p:tag name="KSO_WM_UNIT_TYPE" val="a"/>
  <p:tag name="KSO_WM_UNIT_INDEX" val="1"/>
  <p:tag name="KSO_WM_UNIT_ID" val="diagram160819_3*a*1"/>
  <p:tag name="KSO_WM_UNIT_LAYERLEVEL" val="1"/>
  <p:tag name="KSO_WM_UNIT_VALUE" val="33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添加标题"/>
  <p:tag name="KSO_WM_UNIT_NOCLEAR" val="0"/>
  <p:tag name="KSO_WM_UNIT_DIAGRAM_ISNUMVISUAL" val="0"/>
  <p:tag name="KSO_WM_UNIT_DIAGRAM_ISREFERUNIT" val="0"/>
  <p:tag name="KSO_WM_DIAGRAM_GROUP_CODE" val="n1-1"/>
  <p:tag name="KSO_WM_UNIT_TEXT_FILL_FORE_SCHEMECOLOR_INDEX" val="13"/>
  <p:tag name="KSO_WM_UNIT_TEXT_FILL_TYPE" val="1"/>
  <p:tag name="KSO_WM_UNIT_USESOURCEFORMAT_APPLY" val="1"/>
</p:tagLst>
</file>

<file path=ppt/tags/tag311.xml><?xml version="1.0" encoding="utf-8"?>
<p:tagLst xmlns:p="http://schemas.openxmlformats.org/presentationml/2006/main">
  <p:tag name="KSO_WM_TEMPLATE_CATEGORY" val="diagram"/>
  <p:tag name="KSO_WM_TEMPLATE_INDEX" val="160819"/>
  <p:tag name="KSO_WM_UNIT_TYPE" val="n_h_i"/>
  <p:tag name="KSO_WM_UNIT_INDEX" val="1_1_1"/>
  <p:tag name="KSO_WM_UNIT_ID" val="diagram160819_3*n_h_i*1_1_1"/>
  <p:tag name="KSO_WM_UNIT_LAYERLEVEL" val="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NOCLEAR" val="0"/>
  <p:tag name="KSO_WM_UNIT_DIAGRAM_ISNUMVISUAL" val="0"/>
  <p:tag name="KSO_WM_UNIT_DIAGRAM_ISREFERUNIT" val="0"/>
  <p:tag name="KSO_WM_UNIT_FILL_FORE_SCHEMECOLOR_INDEX" val="1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12.xml><?xml version="1.0" encoding="utf-8"?>
<p:tagLst xmlns:p="http://schemas.openxmlformats.org/presentationml/2006/main">
  <p:tag name="KSO_WM_TEMPLATE_CATEGORY" val="diagram"/>
  <p:tag name="KSO_WM_TEMPLATE_INDEX" val="160819"/>
  <p:tag name="KSO_WM_UNIT_TYPE" val="n_h_h_i"/>
  <p:tag name="KSO_WM_UNIT_INDEX" val="1_2_1_1"/>
  <p:tag name="KSO_WM_UNIT_ID" val="diagram160819_3*n_h_h_i*1_2_1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NOCLEAR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13.xml><?xml version="1.0" encoding="utf-8"?>
<p:tagLst xmlns:p="http://schemas.openxmlformats.org/presentationml/2006/main">
  <p:tag name="KSO_WM_TEMPLATE_CATEGORY" val="diagram"/>
  <p:tag name="KSO_WM_TEMPLATE_INDEX" val="160819"/>
  <p:tag name="KSO_WM_UNIT_TYPE" val="n_h_h_i"/>
  <p:tag name="KSO_WM_UNIT_INDEX" val="1_2_2_1"/>
  <p:tag name="KSO_WM_UNIT_ID" val="diagram160819_3*n_h_h_i*1_2_2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NOCLEAR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14.xml><?xml version="1.0" encoding="utf-8"?>
<p:tagLst xmlns:p="http://schemas.openxmlformats.org/presentationml/2006/main">
  <p:tag name="KSO_WM_TEMPLATE_CATEGORY" val="diagram"/>
  <p:tag name="KSO_WM_TEMPLATE_INDEX" val="160819"/>
  <p:tag name="KSO_WM_UNIT_TYPE" val="n_h_h_i"/>
  <p:tag name="KSO_WM_UNIT_INDEX" val="1_2_4_1"/>
  <p:tag name="KSO_WM_UNIT_ID" val="diagram160819_3*n_h_h_i*1_2_4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NOCLEAR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1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819_3*i*2"/>
  <p:tag name="KSO_WM_TEMPLATE_CATEGORY" val="diagram"/>
  <p:tag name="KSO_WM_TEMPLATE_INDEX" val="160819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LAYERLEVEL" val="1"/>
  <p:tag name="KSO_WM_UNIT_LINE_FORE_SCHEMECOLOR_INDEX" val="14"/>
  <p:tag name="KSO_WM_UNIT_LINE_FILL_TYPE" val="2"/>
  <p:tag name="KSO_WM_UNIT_USESOURCEFORMAT_APPLY" val="1"/>
</p:tagLst>
</file>

<file path=ppt/tags/tag316.xml><?xml version="1.0" encoding="utf-8"?>
<p:tagLst xmlns:p="http://schemas.openxmlformats.org/presentationml/2006/main">
  <p:tag name="KSO_WM_TEMPLATE_CATEGORY" val="diagram"/>
  <p:tag name="KSO_WM_TEMPLATE_INDEX" val="160819"/>
  <p:tag name="KSO_WM_UNIT_TYPE" val="n_i"/>
  <p:tag name="KSO_WM_UNIT_INDEX" val="1_1"/>
  <p:tag name="KSO_WM_UNIT_ID" val="diagram160819_3*n_i*1_1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317.xml><?xml version="1.0" encoding="utf-8"?>
<p:tagLst xmlns:p="http://schemas.openxmlformats.org/presentationml/2006/main">
  <p:tag name="KSO_WM_TEMPLATE_CATEGORY" val="diagram"/>
  <p:tag name="KSO_WM_TEMPLATE_INDEX" val="160819"/>
  <p:tag name="KSO_WM_UNIT_TYPE" val="n_i"/>
  <p:tag name="KSO_WM_UNIT_INDEX" val="1_4"/>
  <p:tag name="KSO_WM_UNIT_ID" val="diagram160819_3*n_i*1_4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318.xml><?xml version="1.0" encoding="utf-8"?>
<p:tagLst xmlns:p="http://schemas.openxmlformats.org/presentationml/2006/main">
  <p:tag name="KSO_WM_TEMPLATE_CATEGORY" val="diagram"/>
  <p:tag name="KSO_WM_TEMPLATE_INDEX" val="160819"/>
  <p:tag name="KSO_WM_UNIT_TYPE" val="n_i"/>
  <p:tag name="KSO_WM_UNIT_INDEX" val="1_3"/>
  <p:tag name="KSO_WM_UNIT_ID" val="diagram160819_3*n_i*1_3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819_3*n_h_f*1_1_1"/>
  <p:tag name="KSO_WM_TEMPLATE_CATEGORY" val="diagram"/>
  <p:tag name="KSO_WM_TEMPLATE_INDEX" val="160819"/>
  <p:tag name="KSO_WM_UNIT_LAYERLEVEL" val="1_1_1"/>
  <p:tag name="KSO_WM_TAG_VERSION" val="1.0"/>
  <p:tag name="KSO_WM_BEAUTIFY_FLAG" val="#wm#"/>
  <p:tag name="KSO_WM_UNIT_PRESET_TEXT" val="添加标题"/>
  <p:tag name="KSO_WM_UNIT_NOCLEAR" val="0"/>
  <p:tag name="KSO_WM_UNIT_VALUE" val="4"/>
  <p:tag name="KSO_WM_UNIT_TYPE" val="n_h_f"/>
  <p:tag name="KSO_WM_UNIT_INDEX" val="1_1_1"/>
  <p:tag name="KSO_WM_UNIT_TEXT_FILL_FORE_SCHEMECOLOR_INDEX" val="14"/>
  <p:tag name="KSO_WM_UNIT_TEXT_FILL_TYPE" val="1"/>
  <p:tag name="KSO_WM_UNIT_USESOURCEFORMAT_APPLY" val="1"/>
</p:tagLst>
</file>

<file path=ppt/tags/tag32.xml><?xml version="1.0" encoding="utf-8"?>
<p:tagLst xmlns:p="http://schemas.openxmlformats.org/presentationml/2006/main">
  <p:tag name="KSO_WM_SLIDE_BACKGROUND_TYPE" val="general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819_3*n_h_h_f*1_2_1_1"/>
  <p:tag name="KSO_WM_TEMPLATE_CATEGORY" val="diagram"/>
  <p:tag name="KSO_WM_TEMPLATE_INDEX" val="160819"/>
  <p:tag name="KSO_WM_UNIT_LAYERLEVEL" val="1_1_1_1"/>
  <p:tag name="KSO_WM_TAG_VERSION" val="1.0"/>
  <p:tag name="KSO_WM_BEAUTIFY_FLAG" val="#wm#"/>
  <p:tag name="KSO_WM_UNIT_PRESET_TEXT" val="添加标题"/>
  <p:tag name="KSO_WM_UNIT_NOCLEAR" val="0"/>
  <p:tag name="KSO_WM_UNIT_VALUE" val="4"/>
  <p:tag name="KSO_WM_UNIT_TYPE" val="n_h_h_f"/>
  <p:tag name="KSO_WM_UNIT_INDEX" val="1_2_1_1"/>
  <p:tag name="KSO_WM_UNIT_TEXT_FILL_FORE_SCHEMECOLOR_INDEX" val="14"/>
  <p:tag name="KSO_WM_UNIT_TEXT_FILL_TYPE" val="1"/>
  <p:tag name="KSO_WM_UNIT_USESOURCEFORMAT_APPLY" val="1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819_3*n_h_h_f*1_2_2_1"/>
  <p:tag name="KSO_WM_TEMPLATE_CATEGORY" val="diagram"/>
  <p:tag name="KSO_WM_TEMPLATE_INDEX" val="160819"/>
  <p:tag name="KSO_WM_UNIT_LAYERLEVEL" val="1_1_1_1"/>
  <p:tag name="KSO_WM_TAG_VERSION" val="1.0"/>
  <p:tag name="KSO_WM_BEAUTIFY_FLAG" val="#wm#"/>
  <p:tag name="KSO_WM_UNIT_PRESET_TEXT" val="添加标题"/>
  <p:tag name="KSO_WM_UNIT_NOCLEAR" val="0"/>
  <p:tag name="KSO_WM_UNIT_VALUE" val="4"/>
  <p:tag name="KSO_WM_UNIT_TYPE" val="n_h_h_f"/>
  <p:tag name="KSO_WM_UNIT_INDEX" val="1_2_2_1"/>
  <p:tag name="KSO_WM_UNIT_TEXT_FILL_FORE_SCHEMECOLOR_INDEX" val="14"/>
  <p:tag name="KSO_WM_UNIT_TEXT_FILL_TYPE" val="1"/>
  <p:tag name="KSO_WM_UNIT_USESOURCEFORMAT_APPLY" val="1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819_3*n_h_h_f*1_2_4_1"/>
  <p:tag name="KSO_WM_TEMPLATE_CATEGORY" val="diagram"/>
  <p:tag name="KSO_WM_TEMPLATE_INDEX" val="160819"/>
  <p:tag name="KSO_WM_UNIT_LAYERLEVEL" val="1_1_1_1"/>
  <p:tag name="KSO_WM_TAG_VERSION" val="1.0"/>
  <p:tag name="KSO_WM_BEAUTIFY_FLAG" val="#wm#"/>
  <p:tag name="KSO_WM_UNIT_PRESET_TEXT" val="添加标题"/>
  <p:tag name="KSO_WM_UNIT_NOCLEAR" val="0"/>
  <p:tag name="KSO_WM_UNIT_VALUE" val="4"/>
  <p:tag name="KSO_WM_UNIT_TYPE" val="n_h_h_f"/>
  <p:tag name="KSO_WM_UNIT_INDEX" val="1_2_4_1"/>
  <p:tag name="KSO_WM_UNIT_TEXT_FILL_FORE_SCHEMECOLOR_INDEX" val="14"/>
  <p:tag name="KSO_WM_UNIT_TEXT_FILL_TYPE" val="1"/>
  <p:tag name="KSO_WM_UNIT_USESOURCEFORMAT_APPLY" val="1"/>
</p:tagLst>
</file>

<file path=ppt/tags/tag323.xml><?xml version="1.0" encoding="utf-8"?>
<p:tagLst xmlns:p="http://schemas.openxmlformats.org/presentationml/2006/main">
  <p:tag name="KSO_WM_TEMPLATE_CATEGORY" val="diagram"/>
  <p:tag name="KSO_WM_TEMPLATE_INDEX" val="160819"/>
  <p:tag name="KSO_WM_UNIT_TYPE" val="n_h_h_i"/>
  <p:tag name="KSO_WM_UNIT_INDEX" val="1_2_1_1"/>
  <p:tag name="KSO_WM_UNIT_ID" val="diagram160819_3*n_h_h_i*1_2_1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NOCLEAR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24.xml><?xml version="1.0" encoding="utf-8"?>
<p:tagLst xmlns:p="http://schemas.openxmlformats.org/presentationml/2006/main">
  <p:tag name="KSO_WM_TEMPLATE_CATEGORY" val="diagram"/>
  <p:tag name="KSO_WM_TEMPLATE_INDEX" val="160819"/>
  <p:tag name="KSO_WM_UNIT_TYPE" val="n_h_h_i"/>
  <p:tag name="KSO_WM_UNIT_INDEX" val="1_2_2_1"/>
  <p:tag name="KSO_WM_UNIT_ID" val="diagram160819_3*n_h_h_i*1_2_2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NOCLEAR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25.xml><?xml version="1.0" encoding="utf-8"?>
<p:tagLst xmlns:p="http://schemas.openxmlformats.org/presentationml/2006/main">
  <p:tag name="KSO_WM_TEMPLATE_CATEGORY" val="diagram"/>
  <p:tag name="KSO_WM_TEMPLATE_INDEX" val="160819"/>
  <p:tag name="KSO_WM_UNIT_TYPE" val="n_h_h_i"/>
  <p:tag name="KSO_WM_UNIT_INDEX" val="1_2_3_1"/>
  <p:tag name="KSO_WM_UNIT_ID" val="diagram160819_3*n_h_h_i*1_2_3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NOCLEAR" val="0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26.xml><?xml version="1.0" encoding="utf-8"?>
<p:tagLst xmlns:p="http://schemas.openxmlformats.org/presentationml/2006/main">
  <p:tag name="KSO_WM_TEMPLATE_CATEGORY" val="diagram"/>
  <p:tag name="KSO_WM_TEMPLATE_INDEX" val="160819"/>
  <p:tag name="KSO_WM_UNIT_TYPE" val="n_h_h_i"/>
  <p:tag name="KSO_WM_UNIT_INDEX" val="1_2_4_1"/>
  <p:tag name="KSO_WM_UNIT_ID" val="diagram160819_3*n_h_h_i*1_2_4_1"/>
  <p:tag name="KSO_WM_UNIT_LAYERLEVEL" val="1_1_1_1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NOCLEAR" val="0"/>
  <p:tag name="KSO_WM_UNIT_DIAGRAM_ISNUMVISUAL" val="0"/>
  <p:tag name="KSO_WM_UNIT_DIAGRAM_ISREFERUNIT" val="0"/>
  <p:tag name="KSO_WM_UNIT_FILL_FORE_SCHEMECOLOR_INDEX" val="8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2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819_3*i*2"/>
  <p:tag name="KSO_WM_TEMPLATE_CATEGORY" val="diagram"/>
  <p:tag name="KSO_WM_TEMPLATE_INDEX" val="160819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LAYERLEVEL" val="1"/>
  <p:tag name="KSO_WM_UNIT_LINE_FORE_SCHEMECOLOR_INDEX" val="14"/>
  <p:tag name="KSO_WM_UNIT_LINE_FILL_TYPE" val="2"/>
  <p:tag name="KSO_WM_UNIT_USESOURCEFORMAT_APPLY" val="1"/>
</p:tagLst>
</file>

<file path=ppt/tags/tag328.xml><?xml version="1.0" encoding="utf-8"?>
<p:tagLst xmlns:p="http://schemas.openxmlformats.org/presentationml/2006/main">
  <p:tag name="KSO_WM_TEMPLATE_CATEGORY" val="diagram"/>
  <p:tag name="KSO_WM_TEMPLATE_INDEX" val="160819"/>
  <p:tag name="KSO_WM_UNIT_TYPE" val="n_i"/>
  <p:tag name="KSO_WM_UNIT_INDEX" val="1_1"/>
  <p:tag name="KSO_WM_UNIT_ID" val="diagram160819_3*n_i*1_1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329.xml><?xml version="1.0" encoding="utf-8"?>
<p:tagLst xmlns:p="http://schemas.openxmlformats.org/presentationml/2006/main">
  <p:tag name="KSO_WM_TEMPLATE_CATEGORY" val="diagram"/>
  <p:tag name="KSO_WM_TEMPLATE_INDEX" val="160819"/>
  <p:tag name="KSO_WM_UNIT_TYPE" val="n_i"/>
  <p:tag name="KSO_WM_UNIT_INDEX" val="1_4"/>
  <p:tag name="KSO_WM_UNIT_ID" val="diagram160819_3*n_i*1_4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8_5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2"/>
  <p:tag name="KSO_WM_UNIT_DEC_AREA_ID" val="8f3bf94569804e25b0130c4ff89e76d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60cb43b83004ce6b309ed56951ae1f8"/>
  <p:tag name="KSO_WM_SLIDE_BACKGROUND_TYPE" val="frame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30.xml><?xml version="1.0" encoding="utf-8"?>
<p:tagLst xmlns:p="http://schemas.openxmlformats.org/presentationml/2006/main">
  <p:tag name="KSO_WM_TEMPLATE_CATEGORY" val="diagram"/>
  <p:tag name="KSO_WM_TEMPLATE_INDEX" val="160819"/>
  <p:tag name="KSO_WM_UNIT_TYPE" val="n_i"/>
  <p:tag name="KSO_WM_UNIT_INDEX" val="1_3"/>
  <p:tag name="KSO_WM_UNIT_ID" val="diagram160819_3*n_i*1_3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331.xml><?xml version="1.0" encoding="utf-8"?>
<p:tagLst xmlns:p="http://schemas.openxmlformats.org/presentationml/2006/main">
  <p:tag name="KSO_WM_TEMPLATE_CATEGORY" val="diagram"/>
  <p:tag name="KSO_WM_TEMPLATE_INDEX" val="160819"/>
  <p:tag name="KSO_WM_UNIT_TYPE" val="n_i"/>
  <p:tag name="KSO_WM_UNIT_INDEX" val="1_2"/>
  <p:tag name="KSO_WM_UNIT_ID" val="diagram160819_3*n_i*1_2"/>
  <p:tag name="KSO_WM_UNIT_LAYERLEVEL" val="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819_3*n_h_h_f*1_2_1_1"/>
  <p:tag name="KSO_WM_TEMPLATE_CATEGORY" val="diagram"/>
  <p:tag name="KSO_WM_TEMPLATE_INDEX" val="160819"/>
  <p:tag name="KSO_WM_UNIT_LAYERLEVEL" val="1_1_1_1"/>
  <p:tag name="KSO_WM_TAG_VERSION" val="1.0"/>
  <p:tag name="KSO_WM_BEAUTIFY_FLAG" val="#wm#"/>
  <p:tag name="KSO_WM_UNIT_PRESET_TEXT" val="添加标题"/>
  <p:tag name="KSO_WM_UNIT_NOCLEAR" val="0"/>
  <p:tag name="KSO_WM_UNIT_VALUE" val="4"/>
  <p:tag name="KSO_WM_UNIT_TYPE" val="n_h_h_f"/>
  <p:tag name="KSO_WM_UNIT_INDEX" val="1_2_1_1"/>
  <p:tag name="KSO_WM_UNIT_TEXT_FILL_FORE_SCHEMECOLOR_INDEX" val="14"/>
  <p:tag name="KSO_WM_UNIT_TEXT_FILL_TYPE" val="1"/>
  <p:tag name="KSO_WM_UNIT_USESOURCEFORMAT_APPLY" val="1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819_3*n_h_h_f*1_2_2_1"/>
  <p:tag name="KSO_WM_TEMPLATE_CATEGORY" val="diagram"/>
  <p:tag name="KSO_WM_TEMPLATE_INDEX" val="160819"/>
  <p:tag name="KSO_WM_UNIT_LAYERLEVEL" val="1_1_1_1"/>
  <p:tag name="KSO_WM_TAG_VERSION" val="1.0"/>
  <p:tag name="KSO_WM_BEAUTIFY_FLAG" val="#wm#"/>
  <p:tag name="KSO_WM_UNIT_PRESET_TEXT" val="添加标题"/>
  <p:tag name="KSO_WM_UNIT_NOCLEAR" val="0"/>
  <p:tag name="KSO_WM_UNIT_VALUE" val="4"/>
  <p:tag name="KSO_WM_UNIT_TYPE" val="n_h_h_f"/>
  <p:tag name="KSO_WM_UNIT_INDEX" val="1_2_2_1"/>
  <p:tag name="KSO_WM_UNIT_TEXT_FILL_FORE_SCHEMECOLOR_INDEX" val="14"/>
  <p:tag name="KSO_WM_UNIT_TEXT_FILL_TYPE" val="1"/>
  <p:tag name="KSO_WM_UNIT_USESOURCEFORMAT_APPLY" val="1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819_3*n_h_h_f*1_2_3_1"/>
  <p:tag name="KSO_WM_TEMPLATE_CATEGORY" val="diagram"/>
  <p:tag name="KSO_WM_TEMPLATE_INDEX" val="160819"/>
  <p:tag name="KSO_WM_UNIT_LAYERLEVEL" val="1_1_1_1"/>
  <p:tag name="KSO_WM_TAG_VERSION" val="1.0"/>
  <p:tag name="KSO_WM_BEAUTIFY_FLAG" val="#wm#"/>
  <p:tag name="KSO_WM_UNIT_PRESET_TEXT" val="添加标题"/>
  <p:tag name="KSO_WM_UNIT_NOCLEAR" val="0"/>
  <p:tag name="KSO_WM_UNIT_VALUE" val="4"/>
  <p:tag name="KSO_WM_UNIT_TYPE" val="n_h_h_f"/>
  <p:tag name="KSO_WM_UNIT_INDEX" val="1_2_3_1"/>
  <p:tag name="KSO_WM_UNIT_TEXT_FILL_FORE_SCHEMECOLOR_INDEX" val="14"/>
  <p:tag name="KSO_WM_UNIT_TEXT_FILL_TYPE" val="1"/>
  <p:tag name="KSO_WM_UNIT_USESOURCEFORMAT_APPLY" val="1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160819_3*n_h_h_f*1_2_4_1"/>
  <p:tag name="KSO_WM_TEMPLATE_CATEGORY" val="diagram"/>
  <p:tag name="KSO_WM_TEMPLATE_INDEX" val="160819"/>
  <p:tag name="KSO_WM_UNIT_LAYERLEVEL" val="1_1_1_1"/>
  <p:tag name="KSO_WM_TAG_VERSION" val="1.0"/>
  <p:tag name="KSO_WM_BEAUTIFY_FLAG" val="#wm#"/>
  <p:tag name="KSO_WM_UNIT_PRESET_TEXT" val="添加标题"/>
  <p:tag name="KSO_WM_UNIT_NOCLEAR" val="0"/>
  <p:tag name="KSO_WM_UNIT_VALUE" val="4"/>
  <p:tag name="KSO_WM_UNIT_TYPE" val="n_h_h_f"/>
  <p:tag name="KSO_WM_UNIT_INDEX" val="1_2_4_1"/>
  <p:tag name="KSO_WM_UNIT_TEXT_FILL_FORE_SCHEMECOLOR_INDEX" val="14"/>
  <p:tag name="KSO_WM_UNIT_TEXT_FILL_TYPE" val="1"/>
  <p:tag name="KSO_WM_UNIT_USESOURCEFORMAT_APPLY" val="1"/>
</p:tagLst>
</file>

<file path=ppt/tags/tag336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TAG_VERSION" val="1.0"/>
  <p:tag name="KSO_WM_SLIDE_ID" val="diagram160819_3"/>
  <p:tag name="KSO_WM_SLIDE_INDEX" val="3"/>
  <p:tag name="KSO_WM_SLIDE_ITEM_CNT" val="4"/>
  <p:tag name="KSO_WM_SLIDE_LAYOUT" val="a_f_n"/>
  <p:tag name="KSO_WM_SLIDE_LAYOUT_CNT" val="1_1_1"/>
  <p:tag name="KSO_WM_SLIDE_TYPE" val="text"/>
  <p:tag name="KSO_WM_SLIDE_SUBTYPE" val="diag"/>
  <p:tag name="KSO_WM_SLIDE_POSITION" val="201.041*125.042"/>
  <p:tag name="KSO_WM_SLIDE_SIZE" val="552.437*243.278"/>
  <p:tag name="KSO_WM_DIAGRAM_GROUP_CODE" val="n1-1"/>
  <p:tag name="KSO_WM_TEMPLATE_SUBCATEGORY" val="0"/>
  <p:tag name="KSO_WM_SLIDE_DIAGTYPE" val="n"/>
  <p:tag name="KSO_WM_SPECIAL_SOURCE" val="bdnull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8_5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2"/>
  <p:tag name="KSO_WM_UNIT_DEC_AREA_ID" val="63c9f3ef49e348eeba38bcde76e1eec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1a9caba9ea0a4c229792b0fd90e1156d"/>
  <p:tag name="KSO_WM_SLIDE_BACKGROUND_TYPE" val="bottomTop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6e2a1bac00ac4bb19e5f2b8059ae2ef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2a2add8483a41c39e409de69fc76b2b"/>
  <p:tag name="KSO_WM_SLIDE_BACKGROUND_TYPE" val="bottomTop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3ac196bae5074ece9195332ce1e9434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220260b0ffa45dba60c55ec65cc25b1"/>
  <p:tag name="KSO_WM_SLIDE_BACKGROUND_TYPE" val="bottomTop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a0845fc156e0438b869d91b7a556396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d7c5047119a44c8b83f4c94889ba517"/>
  <p:tag name="KSO_WM_SLIDE_BACKGROUND_TYPE" val="frame"/>
</p:tagLst>
</file>

<file path=ppt/tags/tag340.xml><?xml version="1.0" encoding="utf-8"?>
<p:tagLst xmlns:p="http://schemas.openxmlformats.org/presentationml/2006/main">
  <p:tag name="KSO_WM_UNIT_BLOCK" val="0"/>
  <p:tag name="KSO_WM_UNIT_DEC_AREA_ID" val="62e8a7ef88484c27907bbead105ca5aa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24_1*i*2"/>
  <p:tag name="KSO_WM_TEMPLATE_CATEGORY" val="diagram"/>
  <p:tag name="KSO_WM_TEMPLATE_INDEX" val="20213524"/>
  <p:tag name="KSO_WM_UNIT_LAYERLEVEL" val="1"/>
  <p:tag name="KSO_WM_TAG_VERSION" val="1.0"/>
  <p:tag name="KSO_WM_BEAUTIFY_FLAG" val="#wm#"/>
  <p:tag name="KSO_WM_UNIT_SM_LIMIT_TYPE" val="2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f226a74c4814ce96fb160ea"/>
  <p:tag name="KSO_WM_CHIP_XID" val="5f226a74c4814ce96fb160eb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18"/>
  <p:tag name="KSO_WM_TEMPLATE_ASSEMBLE_XID" val="60656f444054ed1e2fb8068e"/>
  <p:tag name="KSO_WM_TEMPLATE_ASSEMBLE_GROUPID" val="60656f444054ed1e2fb8068e"/>
</p:tagLst>
</file>

<file path=ppt/tags/tag341.xml><?xml version="1.0" encoding="utf-8"?>
<p:tagLst xmlns:p="http://schemas.openxmlformats.org/presentationml/2006/main">
  <p:tag name="KSO_WM_UNIT_BLOCK" val="0"/>
  <p:tag name="KSO_WM_UNIT_DEC_AREA_ID" val="f73bda84c42e4735b3f5d092a816bbc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24_1*i*3"/>
  <p:tag name="KSO_WM_TEMPLATE_CATEGORY" val="diagram"/>
  <p:tag name="KSO_WM_TEMPLATE_INDEX" val="20213524"/>
  <p:tag name="KSO_WM_UNIT_LAYERLEVEL" val="1"/>
  <p:tag name="KSO_WM_TAG_VERSION" val="1.0"/>
  <p:tag name="KSO_WM_BEAUTIFY_FLAG" val="#wm#"/>
  <p:tag name="KSO_WM_UNIT_SM_LIMIT_TYPE" val="2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f226a74c4814ce96fb160ea"/>
  <p:tag name="KSO_WM_CHIP_XID" val="5f226a74c4814ce96fb160eb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VALUE" val="494"/>
  <p:tag name="KSO_WM_TEMPLATE_ASSEMBLE_XID" val="60656f444054ed1e2fb8068e"/>
  <p:tag name="KSO_WM_TEMPLATE_ASSEMBLE_GROUPID" val="60656f444054ed1e2fb8068e"/>
</p:tagLst>
</file>

<file path=ppt/tags/tag342.xml><?xml version="1.0" encoding="utf-8"?>
<p:tagLst xmlns:p="http://schemas.openxmlformats.org/presentationml/2006/main">
  <p:tag name="KSO_WM_UNIT_BLOCK" val="0"/>
  <p:tag name="KSO_WM_UNIT_DEC_AREA_ID" val="69bd12f14aa74ace9c6c03891def0a09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24_1*i*4"/>
  <p:tag name="KSO_WM_TEMPLATE_CATEGORY" val="diagram"/>
  <p:tag name="KSO_WM_TEMPLATE_INDEX" val="20213524"/>
  <p:tag name="KSO_WM_UNIT_LAYERLEVEL" val="1"/>
  <p:tag name="KSO_WM_TAG_VERSION" val="1.0"/>
  <p:tag name="KSO_WM_BEAUTIFY_FLAG" val="#wm#"/>
  <p:tag name="KSO_WM_UNIT_SM_LIMIT_TYPE" val="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226a74c4814ce96fb160ea"/>
  <p:tag name="KSO_WM_CHIP_XID" val="5f226a74c4814ce96fb160eb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"/>
  <p:tag name="KSO_WM_TEMPLATE_ASSEMBLE_XID" val="60656f444054ed1e2fb8068e"/>
  <p:tag name="KSO_WM_TEMPLATE_ASSEMBLE_GROUPID" val="60656f444054ed1e2fb8068e"/>
</p:tagLst>
</file>

<file path=ppt/tags/tag3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524_1*a*1"/>
  <p:tag name="KSO_WM_TEMPLATE_CATEGORY" val="diagram"/>
  <p:tag name="KSO_WM_TEMPLATE_INDEX" val="2021352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18dff392b73941b690ce554009bb9b8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a9c97ac71594e0190ad5d5fa9066ae8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f444054ed1e2fb8068e"/>
  <p:tag name="KSO_WM_TEMPLATE_ASSEMBLE_GROUPID" val="60656f444054ed1e2fb8068e"/>
</p:tagLst>
</file>

<file path=ppt/tags/tag34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3524_1*h_a*1_1"/>
  <p:tag name="KSO_WM_TEMPLATE_CATEGORY" val="diagram"/>
  <p:tag name="KSO_WM_TEMPLATE_INDEX" val="20213524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c970d6df747f41afa1244dc6046652a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b3bd9812416348ec8121b9dbceb8fd6a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f444054ed1e2fb8068e"/>
  <p:tag name="KSO_WM_TEMPLATE_ASSEMBLE_GROUPID" val="60656f444054ed1e2fb8068e"/>
</p:tagLst>
</file>

<file path=ppt/tags/tag345.xml><?xml version="1.0" encoding="utf-8"?>
<p:tagLst xmlns:p="http://schemas.openxmlformats.org/presentationml/2006/main">
  <p:tag name="KSO_WM_UNIT_TEX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3524_1*h_f*1_1"/>
  <p:tag name="KSO_WM_TEMPLATE_CATEGORY" val="diagram"/>
  <p:tag name="KSO_WM_TEMPLATE_INDEX" val="20213524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51"/>
  <p:tag name="KSO_WM_UNIT_SHOW_EDIT_AREA_INDICATION" val="1"/>
  <p:tag name="KSO_WM_CHIP_GROUPID" val="5e6b05b36848fb12bee65ad8"/>
  <p:tag name="KSO_WM_CHIP_XID" val="5e6b05b36848fb12bee65ada"/>
  <p:tag name="KSO_WM_UNIT_DEC_AREA_ID" val="9339745f35f84377869912b140b791d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b3bd9812416348ec8121b9dbceb8fd6a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444054ed1e2fb8068e"/>
  <p:tag name="KSO_WM_TEMPLATE_ASSEMBLE_GROUPID" val="60656f444054ed1e2fb8068e"/>
</p:tagLst>
</file>

<file path=ppt/tags/tag346.xml><?xml version="1.0" encoding="utf-8"?>
<p:tagLst xmlns:p="http://schemas.openxmlformats.org/presentationml/2006/main">
  <p:tag name="KSO_WM_BEAUTIFY_FLAG" val="#wm#"/>
  <p:tag name="KSO_WM_TEMPLATE_CATEGORY" val="diagram"/>
  <p:tag name="KSO_WM_TEMPLATE_INDEX" val="20213524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226a74c4814ce96fb160eb"/>
  <p:tag name="KSO_WM_CHIP_FILLPROP" val="[[{&quot;text_align&quot;:&quot;cm&quot;,&quot;text_direction&quot;:&quot;horizontal&quot;,&quot;support_big_font&quot;:true,&quot;fill_id&quot;:&quot;6969a5984fe4426badf670db1829be36&quot;,&quot;fill_align&quot;:&quot;cm&quot;,&quot;chip_types&quot;:[&quot;header&quot;]},{&quot;text_align&quot;:&quot;lm&quot;,&quot;text_direction&quot;:&quot;horizontal&quot;,&quot;support_features&quot;:[&quot;collage&quot;,&quot;carousel&quot;],&quot;support_big_font&quot;:true,&quot;fill_id&quot;:&quot;638fc320fad547f2a2c9e7fbae56f76d&quot;,&quot;fill_align&quot;:&quot;cm&quot;,&quot;chip_types&quot;:[&quot;diagram&quot;,&quot;text&quot;,&quot;picture&quot;,&quot;chart&quot;,&quot;table&quot;]}]]"/>
  <p:tag name="KSO_WM_SLIDE_ID" val="diagram20213524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359.95*108.701"/>
  <p:tag name="KSO_WM_SLIDE_POSITION" val="299.999*299.302"/>
  <p:tag name="KSO_WM_TAG_VERSION" val="1.0"/>
  <p:tag name="KSO_WM_SLIDE_LAYOUT" val="a_h"/>
  <p:tag name="KSO_WM_SLIDE_LAYOUT_CNT" val="1_1"/>
  <p:tag name="KSO_WM_CHIP_GROUPID" val="5f226a74c4814ce96fb160ea"/>
  <p:tag name="KSO_WM_SLIDE_BK_DARK_LIGHT" val="2"/>
  <p:tag name="KSO_WM_SLIDE_BACKGROUND_TYPE" val="bottomTop"/>
  <p:tag name="KSO_WM_SLIDE_SUPPORT_FEATURE_TYPE" val="0"/>
  <p:tag name="KSO_WM_TEMPLATE_ASSEMBLE_XID" val="60656f444054ed1e2fb8068e"/>
  <p:tag name="KSO_WM_TEMPLATE_ASSEMBLE_GROUPID" val="60656f444054ed1e2fb8068e"/>
  <p:tag name="KSO_WM_SLIDE_LAYOUT_INFO" val="{&quot;backgroundInfo&quot;:[{&quot;bottom&quot;:0,&quot;bottomAbs&quot;:false,&quot;left&quot;:0,&quot;leftAbs&quot;:false,&quot;right&quot;:0,&quot;rightAbs&quot;:false,&quot;top&quot;:0.7407407,&quot;topAbs&quot;:false,&quot;type&quot;:&quot;bottomTop&quot;}],&quot;id&quot;:&quot;2021-04-01T15:36:42&quot;,&quot;maxSize&quot;:{&quot;size1&quot;:42.2},&quot;minSize&quot;:{&quot;size1&quot;:42.2},&quot;normalSize&quot;:{&quot;size1&quot;:42.2},&quot;subLayout&quot;:[{&quot;id&quot;:&quot;2021-04-01T15:36:42&quot;,&quot;margin&quot;:{&quot;bottom&quot;:3.38700008392334,&quot;left&quot;:4.657000541687012,&quot;right&quot;:4.657000541687012,&quot;top&quot;:1.2699999809265137},&quot;type&quot;:0},{&quot;id&quot;:&quot;2021-04-01T15:36:42&quot;,&quot;margin&quot;:{&quot;bottom&quot;:3.38700008392334,&quot;left&quot;:6.7729997634887695,&quot;right&quot;:6.7729997634887695,&quot;top&quot;:0},&quot;maxSize&quot;:{&quot;size1&quot;:37.43092926623774},&quot;minSize&quot;:{&quot;size1&quot;:21.530929266237735},&quot;normalSize&quot;:{&quot;size1&quot;:31.526764201519033},&quot;subLayout&quot;:[{&quot;id&quot;:&quot;2021-04-01T15:36:42&quot;,&quot;margin&quot;:{&quot;bottom&quot;:0.04692972078919411,&quot;left&quot;:6.7729997634887695,&quot;right&quot;:6.7729997634887695,&quot;top&quot;:0},&quot;type&quot;:0},{&quot;id&quot;:&quot;2021-04-01T15:36:42&quot;,&quot;margin&quot;:{&quot;bottom&quot;:3.38700008392334,&quot;left&quot;:6.7729997634887695,&quot;right&quot;:6.7729997634887695,&quot;top&quot;:0.14886191487312317},&quot;type&quot;:0}],&quot;type&quot;:0}],&quot;type&quot;:0}"/>
  <p:tag name="KSO_WM_SLIDE_BACKGROUND" val="[&quot;bottomTop&quot;]"/>
  <p:tag name="KSO_WM_SLIDE_RATIO" val="1.777778"/>
  <p:tag name="KSO_WM_CHIP_DECFILLPROP" val="[]"/>
  <p:tag name="KSO_WM_SPECIAL_SOURCE" val="bdnull"/>
</p:tagLst>
</file>

<file path=ppt/tags/tag3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978_7*a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32;2"/>
  <p:tag name="KSO_WM_UNIT_BLOCK" val="0"/>
  <p:tag name="KSO_WM_UNIT_DEC_AREA_ID" val="14c3bc671b5f4f7f80e642f39d4686af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60d31d9b33904352a9887c5e21d7af7e"/>
  <p:tag name="KSO_WM_UNIT_TEXT_FILL_FORE_SCHEMECOLOR_INDEX_BRIGHTNESS" val="0.15"/>
  <p:tag name="KSO_WM_UNIT_TEXT_FILL_FORE_SCHEMECOLOR_INDEX" val="13"/>
  <p:tag name="KSO_WM_UNIT_TEXT_FILL_TYPE" val="1"/>
</p:tagLst>
</file>

<file path=ppt/tags/tag3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978_7*b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。"/>
  <p:tag name="KSO_WM_UNIT_DEFAULT_FONT" val="14;16;2"/>
  <p:tag name="KSO_WM_UNIT_BLOCK" val="0"/>
  <p:tag name="KSO_WM_UNIT_DEC_AREA_ID" val="070152149ff948e5913688b87dbfe90f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60d31d9b33904352a9887c5e21d7af7e"/>
  <p:tag name="KSO_WM_UNIT_TEXT_FILL_FORE_SCHEMECOLOR_INDEX_BRIGHTNESS" val="0.35"/>
  <p:tag name="KSO_WM_UNIT_TEXT_FILL_FORE_SCHEMECOLOR_INDEX" val="13"/>
  <p:tag name="KSO_WM_UNIT_TEXT_FILL_TYPE" val="1"/>
</p:tagLst>
</file>

<file path=ppt/tags/tag349.xml><?xml version="1.0" encoding="utf-8"?>
<p:tagLst xmlns:p="http://schemas.openxmlformats.org/presentationml/2006/main">
  <p:tag name="KSO_WM_UNIT_NOCLEAR" val="0"/>
  <p:tag name="KSO_WM_UNIT_VALUE" val="4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4978_7*e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01"/>
  <p:tag name="KSO_WM_UNIT_DEFAULT_FONT" val="72;96;4"/>
  <p:tag name="KSO_WM_UNIT_BLOCK" val="0"/>
  <p:tag name="KSO_WM_UNIT_SM_LIMIT_TYPE" val="0"/>
  <p:tag name="KSO_WM_UNIT_DEC_AREA_ID" val="e6702a0ca67e4150a75d9254701513c2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60d31d9b33904352a9887c5e21d7af7e"/>
  <p:tag name="KSO_WM_UNIT_TEXT_FILL_FORE_SCHEMECOLOR_INDEX_BRIGHTNESS" val="0.15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52e3cd67e5af4f1ab3c5c1f07c75fa8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6bd157bd30449ba986825cd4f9bfdde"/>
  <p:tag name="KSO_WM_SLIDE_BACKGROUND_TYPE" val="frame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978_7*i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8bb30adbd9c6441fa513b321c5520108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e6702a0ca67e4150a75d9254701513c2&quot;,&quot;X&quot;:{&quot;Pos&quot;:0},&quot;Y&quot;:{&quot;Pos&quot;:2}},&quot;whChangeMode&quot;:0}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60d31d9b33904352a9887c5e21d7af7e"/>
  <p:tag name="KSO_WM_UNIT_FILL_FORE_SCHEMECOLOR_INDEX_BRIGHTNESS" val="0.6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5"/>
</p:tagLst>
</file>

<file path=ppt/tags/tag351.xml><?xml version="1.0" encoding="utf-8"?>
<p:tagLst xmlns:p="http://schemas.openxmlformats.org/presentationml/2006/main">
  <p:tag name="KSO_WM_BEAUTIFY_FLAG" val="#wm#"/>
  <p:tag name="KSO_WM_TEMPLATE_CATEGORY" val="custom"/>
  <p:tag name="KSO_WM_TEMPLATE_INDEX" val="20204978"/>
  <p:tag name="KSO_WM_CHIP_INFOS" val="{&quot;layout_type&quot;:&quot;forleft2&quot;,&quot;slide_type&quot;:[&quot;sectionTitle&quot;],&quot;aspect_ratio&quot;:&quot;16:9&quot;}"/>
  <p:tag name="KSO_WM_CHIP_XID" val="5ebe041a0ac41c4a0a525596"/>
  <p:tag name="KSO_WM_CHIP_FILLPROP" val="[[{&quot;fill_id&quot;:&quot;70fdc35eccfb46679a89a537f7cb4280&quot;,&quot;fill_align&quot;:&quot;cm&quot;,&quot;text_align&quot;:&quot;lm&quot;,&quot;text_direction&quot;:&quot;horizontal&quot;,&quot;chip_types&quot;:[&quot;text&quot;,&quot;header&quot;]}]]"/>
  <p:tag name="KSO_WM_SLIDE_ID" val="custom20204978_7"/>
  <p:tag name="KSO_WM_TEMPLATE_SUBCATEGORY" val="21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SLIDE_SIZE" val="540*400"/>
  <p:tag name="KSO_WM_SLIDE_POSITION" val="40*69"/>
  <p:tag name="KSO_WM_TAG_VERSION" val="1.0"/>
  <p:tag name="KSO_WM_SLIDE_LAYOUT" val="a_b_e"/>
  <p:tag name="KSO_WM_SLIDE_LAYOUT_CNT" val="1_1_1"/>
  <p:tag name="KSO_WM_CHIP_GROUPID" val="5ebf6661ddc3daf3fef3f760"/>
  <p:tag name="KSO_WM_SLIDE_LAYOUT_INFO" val="{&quot;id&quot;:&quot;2020-10-29T14:33:54&quot;,&quot;maxSize&quot;:{&quot;size1&quot;:65.901603642216443},&quot;minSize&quot;:{&quot;size1&quot;:57.501603642216438},&quot;normalSize&quot;:{&quot;size1&quot;:61.70160364221644},&quot;subLayout&quot;:[{&quot;id&quot;:&quot;2020-10-29T14:33:54&quot;,&quot;maxSize&quot;:{&quot;size1&quot;:89.778853437914862},&quot;minSize&quot;:{&quot;size1&quot;:77.678853437914853},&quot;normalSize&quot;:{&quot;size1&quot;:84.078853437914859},&quot;subLayout&quot;:[{&quot;id&quot;:&quot;2020-10-29T14:33:54&quot;,&quot;margin&quot;:{&quot;bottom&quot;:1.3915197849273682,&quot;left&quot;:2.2577943801879883,&quot;right&quot;:12.558871269226074,&quot;top&quot;:2.573974609375},&quot;type&quot;:0},{&quot;id&quot;:&quot;2020-10-29T14:33:54&quot;,&quot;margin&quot;:{&quot;bottom&quot;:0.09673541784286499,&quot;left&quot;:2.2577943801879883,&quot;right&quot;:12.558871269226074,&quot;top&quot;:0.15541090071201324},&quot;type&quot;:0}],&quot;type&quot;:0},{&quot;id&quot;:&quot;2020-10-29T14:33:54&quot;,&quot;margin&quot;:{&quot;bottom&quot;:2.5739796161651611,&quot;left&quot;:2.2577943801879883,&quot;right&quot;:12.558871269226074,&quot;top&quot;:0.083181090652942657},&quot;type&quot;:0}],&quot;type&quot;:0}"/>
  <p:tag name="KSO_WM_SLIDE_BK_DARK_LIGHT" val="2"/>
  <p:tag name="KSO_WM_SLIDE_BACKGROUND_TYPE" val="general"/>
  <p:tag name="KSO_WM_SLIDE_SUPPORT_FEATURE_TYPE" val="0"/>
  <p:tag name="KSO_WM_TEMPLATE_ASSEMBLE_XID" val="5f9a6249e01a7e847d704aad"/>
  <p:tag name="KSO_WM_TEMPLATE_ASSEMBLE_GROUPID" val="5f8d43b4a61ec3b55284b1dd"/>
  <p:tag name="KSO_WM_SPECIAL_SOURCE" val="bdnull"/>
</p:tagLst>
</file>

<file path=ppt/tags/tag3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97_1*a*1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4435560c1859432187cbf445d7efbb9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c4b8eba381a4cde865a62b71a15fc77"/>
  <p:tag name="KSO_WM_UNIT_TEXT_FILL_FORE_SCHEMECOLOR_INDEX_BRIGHTNESS" val="0"/>
  <p:tag name="KSO_WM_UNIT_TEXT_FILL_FORE_SCHEMECOLOR_INDEX" val="13"/>
  <p:tag name="KSO_WM_UNIT_TEXT_FILL_TYPE" val="1"/>
  <p:tag name="KSO_WM_TEMPLATE_ASSEMBLE_XID" val="60656eaf4054ed1e2fb7fdd2"/>
  <p:tag name="KSO_WM_TEMPLATE_ASSEMBLE_GROUPID" val="60656eaf4054ed1e2fb7fdd2"/>
</p:tagLst>
</file>

<file path=ppt/tags/tag353.xml><?xml version="1.0" encoding="utf-8"?>
<p:tagLst xmlns:p="http://schemas.openxmlformats.org/presentationml/2006/main">
  <p:tag name="KSO_WM_SPECIAL_SOURCE" val="bdnull"/>
</p:tagLst>
</file>

<file path=ppt/tags/tag3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97_1*a*1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4435560c1859432187cbf445d7efbb9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c4b8eba381a4cde865a62b71a15fc77"/>
  <p:tag name="KSO_WM_UNIT_TEXT_FILL_FORE_SCHEMECOLOR_INDEX_BRIGHTNESS" val="0"/>
  <p:tag name="KSO_WM_UNIT_TEXT_FILL_FORE_SCHEMECOLOR_INDEX" val="13"/>
  <p:tag name="KSO_WM_UNIT_TEXT_FILL_TYPE" val="1"/>
  <p:tag name="KSO_WM_TEMPLATE_ASSEMBLE_XID" val="60656eaf4054ed1e2fb7fdd2"/>
  <p:tag name="KSO_WM_TEMPLATE_ASSEMBLE_GROUPID" val="60656eaf4054ed1e2fb7fdd2"/>
</p:tagLst>
</file>

<file path=ppt/tags/tag355.xml><?xml version="1.0" encoding="utf-8"?>
<p:tagLst xmlns:p="http://schemas.openxmlformats.org/presentationml/2006/main">
  <p:tag name="KSO_WM_SPECIAL_SOURCE" val="bdnull"/>
</p:tagLst>
</file>

<file path=ppt/tags/tag356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57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58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59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6.xml><?xml version="1.0" encoding="utf-8"?>
<p:tagLst xmlns:p="http://schemas.openxmlformats.org/presentationml/2006/main">
  <p:tag name="KSO_WM_SLIDE_BACKGROUND_TYPE" val="frame"/>
</p:tagLst>
</file>

<file path=ppt/tags/tag360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61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62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63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64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65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66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67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68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69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7.xml><?xml version="1.0" encoding="utf-8"?>
<p:tagLst xmlns:p="http://schemas.openxmlformats.org/presentationml/2006/main">
  <p:tag name="KSO_WM_SLIDE_BACKGROUND_TYPE" val="frame"/>
</p:tagLst>
</file>

<file path=ppt/tags/tag3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197_1*a*1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4435560c1859432187cbf445d7efbb9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c4b8eba381a4cde865a62b71a15fc77"/>
  <p:tag name="KSO_WM_UNIT_TEXT_FILL_FORE_SCHEMECOLOR_INDEX_BRIGHTNESS" val="0"/>
  <p:tag name="KSO_WM_UNIT_TEXT_FILL_FORE_SCHEMECOLOR_INDEX" val="13"/>
  <p:tag name="KSO_WM_UNIT_TEXT_FILL_TYPE" val="1"/>
  <p:tag name="KSO_WM_TEMPLATE_ASSEMBLE_XID" val="60656eaf4054ed1e2fb7fdd2"/>
  <p:tag name="KSO_WM_TEMPLATE_ASSEMBLE_GROUPID" val="60656eaf4054ed1e2fb7fdd2"/>
</p:tagLst>
</file>

<file path=ppt/tags/tag371.xml><?xml version="1.0" encoding="utf-8"?>
<p:tagLst xmlns:p="http://schemas.openxmlformats.org/presentationml/2006/main">
  <p:tag name="KSO_WM_SPECIAL_SOURCE" val="bdnull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8_5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2"/>
  <p:tag name="KSO_WM_UNIT_DEC_AREA_ID" val="63c9f3ef49e348eeba38bcde76e1eec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1a9caba9ea0a4c229792b0fd90e1156d"/>
  <p:tag name="KSO_WM_SLIDE_BACKGROUND_TYPE" val="bottomTop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6e2a1bac00ac4bb19e5f2b8059ae2ef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2a2add8483a41c39e409de69fc76b2b"/>
  <p:tag name="KSO_WM_SLIDE_BACKGROUND_TYPE" val="bottomTop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3ac196bae5074ece9195332ce1e9434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220260b0ffa45dba60c55ec65cc25b1"/>
  <p:tag name="KSO_WM_SLIDE_BACKGROUND_TYPE" val="bottomTop"/>
</p:tagLst>
</file>

<file path=ppt/tags/tag375.xml><?xml version="1.0" encoding="utf-8"?>
<p:tagLst xmlns:p="http://schemas.openxmlformats.org/presentationml/2006/main">
  <p:tag name="KSO_WM_UNIT_BLOCK" val="0"/>
  <p:tag name="KSO_WM_UNIT_DEC_AREA_ID" val="62e8a7ef88484c27907bbead105ca5aa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24_1*i*2"/>
  <p:tag name="KSO_WM_TEMPLATE_CATEGORY" val="diagram"/>
  <p:tag name="KSO_WM_TEMPLATE_INDEX" val="20213524"/>
  <p:tag name="KSO_WM_UNIT_LAYERLEVEL" val="1"/>
  <p:tag name="KSO_WM_TAG_VERSION" val="1.0"/>
  <p:tag name="KSO_WM_BEAUTIFY_FLAG" val="#wm#"/>
  <p:tag name="KSO_WM_UNIT_SM_LIMIT_TYPE" val="2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f226a74c4814ce96fb160ea"/>
  <p:tag name="KSO_WM_CHIP_XID" val="5f226a74c4814ce96fb160eb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18"/>
  <p:tag name="KSO_WM_TEMPLATE_ASSEMBLE_XID" val="60656f444054ed1e2fb8068e"/>
  <p:tag name="KSO_WM_TEMPLATE_ASSEMBLE_GROUPID" val="60656f444054ed1e2fb8068e"/>
</p:tagLst>
</file>

<file path=ppt/tags/tag376.xml><?xml version="1.0" encoding="utf-8"?>
<p:tagLst xmlns:p="http://schemas.openxmlformats.org/presentationml/2006/main">
  <p:tag name="KSO_WM_UNIT_BLOCK" val="0"/>
  <p:tag name="KSO_WM_UNIT_DEC_AREA_ID" val="f73bda84c42e4735b3f5d092a816bbc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24_1*i*3"/>
  <p:tag name="KSO_WM_TEMPLATE_CATEGORY" val="diagram"/>
  <p:tag name="KSO_WM_TEMPLATE_INDEX" val="20213524"/>
  <p:tag name="KSO_WM_UNIT_LAYERLEVEL" val="1"/>
  <p:tag name="KSO_WM_TAG_VERSION" val="1.0"/>
  <p:tag name="KSO_WM_BEAUTIFY_FLAG" val="#wm#"/>
  <p:tag name="KSO_WM_UNIT_SM_LIMIT_TYPE" val="2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f226a74c4814ce96fb160ea"/>
  <p:tag name="KSO_WM_CHIP_XID" val="5f226a74c4814ce96fb160eb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VALUE" val="494"/>
  <p:tag name="KSO_WM_TEMPLATE_ASSEMBLE_XID" val="60656f444054ed1e2fb8068e"/>
  <p:tag name="KSO_WM_TEMPLATE_ASSEMBLE_GROUPID" val="60656f444054ed1e2fb8068e"/>
</p:tagLst>
</file>

<file path=ppt/tags/tag377.xml><?xml version="1.0" encoding="utf-8"?>
<p:tagLst xmlns:p="http://schemas.openxmlformats.org/presentationml/2006/main">
  <p:tag name="KSO_WM_UNIT_BLOCK" val="0"/>
  <p:tag name="KSO_WM_UNIT_DEC_AREA_ID" val="69bd12f14aa74ace9c6c03891def0a09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24_1*i*4"/>
  <p:tag name="KSO_WM_TEMPLATE_CATEGORY" val="diagram"/>
  <p:tag name="KSO_WM_TEMPLATE_INDEX" val="20213524"/>
  <p:tag name="KSO_WM_UNIT_LAYERLEVEL" val="1"/>
  <p:tag name="KSO_WM_TAG_VERSION" val="1.0"/>
  <p:tag name="KSO_WM_BEAUTIFY_FLAG" val="#wm#"/>
  <p:tag name="KSO_WM_UNIT_SM_LIMIT_TYPE" val="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226a74c4814ce96fb160ea"/>
  <p:tag name="KSO_WM_CHIP_XID" val="5f226a74c4814ce96fb160eb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"/>
  <p:tag name="KSO_WM_TEMPLATE_ASSEMBLE_XID" val="60656f444054ed1e2fb8068e"/>
  <p:tag name="KSO_WM_TEMPLATE_ASSEMBLE_GROUPID" val="60656f444054ed1e2fb8068e"/>
</p:tagLst>
</file>

<file path=ppt/tags/tag3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524_1*a*1"/>
  <p:tag name="KSO_WM_TEMPLATE_CATEGORY" val="diagram"/>
  <p:tag name="KSO_WM_TEMPLATE_INDEX" val="2021352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18dff392b73941b690ce554009bb9b8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a9c97ac71594e0190ad5d5fa9066ae8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f444054ed1e2fb8068e"/>
  <p:tag name="KSO_WM_TEMPLATE_ASSEMBLE_GROUPID" val="60656f444054ed1e2fb8068e"/>
</p:tagLst>
</file>

<file path=ppt/tags/tag37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3524_1*h_a*1_1"/>
  <p:tag name="KSO_WM_TEMPLATE_CATEGORY" val="diagram"/>
  <p:tag name="KSO_WM_TEMPLATE_INDEX" val="20213524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c970d6df747f41afa1244dc6046652a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b3bd9812416348ec8121b9dbceb8fd6a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f444054ed1e2fb8068e"/>
  <p:tag name="KSO_WM_TEMPLATE_ASSEMBLE_GROUPID" val="60656f444054ed1e2fb8068e"/>
</p:tagLst>
</file>

<file path=ppt/tags/tag38.xml><?xml version="1.0" encoding="utf-8"?>
<p:tagLst xmlns:p="http://schemas.openxmlformats.org/presentationml/2006/main">
  <p:tag name="KSO_WM_SLIDE_BACKGROUND_TYPE" val="frame"/>
</p:tagLst>
</file>

<file path=ppt/tags/tag380.xml><?xml version="1.0" encoding="utf-8"?>
<p:tagLst xmlns:p="http://schemas.openxmlformats.org/presentationml/2006/main">
  <p:tag name="KSO_WM_UNIT_TEX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3524_1*h_f*1_1"/>
  <p:tag name="KSO_WM_TEMPLATE_CATEGORY" val="diagram"/>
  <p:tag name="KSO_WM_TEMPLATE_INDEX" val="20213524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51"/>
  <p:tag name="KSO_WM_UNIT_SHOW_EDIT_AREA_INDICATION" val="1"/>
  <p:tag name="KSO_WM_CHIP_GROUPID" val="5e6b05b36848fb12bee65ad8"/>
  <p:tag name="KSO_WM_CHIP_XID" val="5e6b05b36848fb12bee65ada"/>
  <p:tag name="KSO_WM_UNIT_DEC_AREA_ID" val="9339745f35f84377869912b140b791d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b3bd9812416348ec8121b9dbceb8fd6a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444054ed1e2fb8068e"/>
  <p:tag name="KSO_WM_TEMPLATE_ASSEMBLE_GROUPID" val="60656f444054ed1e2fb8068e"/>
</p:tagLst>
</file>

<file path=ppt/tags/tag381.xml><?xml version="1.0" encoding="utf-8"?>
<p:tagLst xmlns:p="http://schemas.openxmlformats.org/presentationml/2006/main">
  <p:tag name="KSO_WM_BEAUTIFY_FLAG" val="#wm#"/>
  <p:tag name="KSO_WM_TEMPLATE_CATEGORY" val="diagram"/>
  <p:tag name="KSO_WM_TEMPLATE_INDEX" val="20213524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226a74c4814ce96fb160eb"/>
  <p:tag name="KSO_WM_CHIP_FILLPROP" val="[[{&quot;text_align&quot;:&quot;cm&quot;,&quot;text_direction&quot;:&quot;horizontal&quot;,&quot;support_big_font&quot;:true,&quot;fill_id&quot;:&quot;6969a5984fe4426badf670db1829be36&quot;,&quot;fill_align&quot;:&quot;cm&quot;,&quot;chip_types&quot;:[&quot;header&quot;]},{&quot;text_align&quot;:&quot;lm&quot;,&quot;text_direction&quot;:&quot;horizontal&quot;,&quot;support_features&quot;:[&quot;collage&quot;,&quot;carousel&quot;],&quot;support_big_font&quot;:true,&quot;fill_id&quot;:&quot;638fc320fad547f2a2c9e7fbae56f76d&quot;,&quot;fill_align&quot;:&quot;cm&quot;,&quot;chip_types&quot;:[&quot;diagram&quot;,&quot;text&quot;,&quot;picture&quot;,&quot;chart&quot;,&quot;table&quot;]}]]"/>
  <p:tag name="KSO_WM_SLIDE_ID" val="diagram20213524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359.95*108.701"/>
  <p:tag name="KSO_WM_SLIDE_POSITION" val="299.999*299.302"/>
  <p:tag name="KSO_WM_TAG_VERSION" val="1.0"/>
  <p:tag name="KSO_WM_SLIDE_LAYOUT" val="a_h"/>
  <p:tag name="KSO_WM_SLIDE_LAYOUT_CNT" val="1_1"/>
  <p:tag name="KSO_WM_CHIP_GROUPID" val="5f226a74c4814ce96fb160ea"/>
  <p:tag name="KSO_WM_SLIDE_BK_DARK_LIGHT" val="2"/>
  <p:tag name="KSO_WM_SLIDE_BACKGROUND_TYPE" val="bottomTop"/>
  <p:tag name="KSO_WM_SLIDE_SUPPORT_FEATURE_TYPE" val="0"/>
  <p:tag name="KSO_WM_TEMPLATE_ASSEMBLE_XID" val="60656f444054ed1e2fb8068e"/>
  <p:tag name="KSO_WM_TEMPLATE_ASSEMBLE_GROUPID" val="60656f444054ed1e2fb8068e"/>
  <p:tag name="KSO_WM_SLIDE_LAYOUT_INFO" val="{&quot;backgroundInfo&quot;:[{&quot;bottom&quot;:0,&quot;bottomAbs&quot;:false,&quot;left&quot;:0,&quot;leftAbs&quot;:false,&quot;right&quot;:0,&quot;rightAbs&quot;:false,&quot;top&quot;:0.7407407,&quot;topAbs&quot;:false,&quot;type&quot;:&quot;bottomTop&quot;}],&quot;id&quot;:&quot;2021-04-01T15:36:42&quot;,&quot;maxSize&quot;:{&quot;size1&quot;:42.2},&quot;minSize&quot;:{&quot;size1&quot;:42.2},&quot;normalSize&quot;:{&quot;size1&quot;:42.2},&quot;subLayout&quot;:[{&quot;id&quot;:&quot;2021-04-01T15:36:42&quot;,&quot;margin&quot;:{&quot;bottom&quot;:3.38700008392334,&quot;left&quot;:4.657000541687012,&quot;right&quot;:4.657000541687012,&quot;top&quot;:1.2699999809265137},&quot;type&quot;:0},{&quot;id&quot;:&quot;2021-04-01T15:36:42&quot;,&quot;margin&quot;:{&quot;bottom&quot;:3.38700008392334,&quot;left&quot;:6.7729997634887695,&quot;right&quot;:6.7729997634887695,&quot;top&quot;:0},&quot;maxSize&quot;:{&quot;size1&quot;:37.43092926623774},&quot;minSize&quot;:{&quot;size1&quot;:21.530929266237735},&quot;normalSize&quot;:{&quot;size1&quot;:31.526764201519033},&quot;subLayout&quot;:[{&quot;id&quot;:&quot;2021-04-01T15:36:42&quot;,&quot;margin&quot;:{&quot;bottom&quot;:0.04692972078919411,&quot;left&quot;:6.7729997634887695,&quot;right&quot;:6.7729997634887695,&quot;top&quot;:0},&quot;type&quot;:0},{&quot;id&quot;:&quot;2021-04-01T15:36:42&quot;,&quot;margin&quot;:{&quot;bottom&quot;:3.38700008392334,&quot;left&quot;:6.7729997634887695,&quot;right&quot;:6.7729997634887695,&quot;top&quot;:0.14886191487312317},&quot;type&quot;:0}],&quot;type&quot;:0}],&quot;type&quot;:0}"/>
  <p:tag name="KSO_WM_SLIDE_BACKGROUND" val="[&quot;bottomTop&quot;]"/>
  <p:tag name="KSO_WM_SLIDE_RATIO" val="1.777778"/>
  <p:tag name="KSO_WM_CHIP_DECFILLPROP" val="[]"/>
  <p:tag name="KSO_WM_SPECIAL_SOURCE" val="bdnull"/>
</p:tagLst>
</file>

<file path=ppt/tags/tag3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978_7*a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32;2"/>
  <p:tag name="KSO_WM_UNIT_BLOCK" val="0"/>
  <p:tag name="KSO_WM_UNIT_DEC_AREA_ID" val="14c3bc671b5f4f7f80e642f39d4686af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60d31d9b33904352a9887c5e21d7af7e"/>
  <p:tag name="KSO_WM_UNIT_TEXT_FILL_FORE_SCHEMECOLOR_INDEX_BRIGHTNESS" val="0.15"/>
  <p:tag name="KSO_WM_UNIT_TEXT_FILL_FORE_SCHEMECOLOR_INDEX" val="13"/>
  <p:tag name="KSO_WM_UNIT_TEXT_FILL_TYPE" val="1"/>
</p:tagLst>
</file>

<file path=ppt/tags/tag3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978_7*b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。"/>
  <p:tag name="KSO_WM_UNIT_DEFAULT_FONT" val="14;16;2"/>
  <p:tag name="KSO_WM_UNIT_BLOCK" val="0"/>
  <p:tag name="KSO_WM_UNIT_DEC_AREA_ID" val="070152149ff948e5913688b87dbfe90f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60d31d9b33904352a9887c5e21d7af7e"/>
  <p:tag name="KSO_WM_UNIT_TEXT_FILL_FORE_SCHEMECOLOR_INDEX_BRIGHTNESS" val="0.35"/>
  <p:tag name="KSO_WM_UNIT_TEXT_FILL_FORE_SCHEMECOLOR_INDEX" val="13"/>
  <p:tag name="KSO_WM_UNIT_TEXT_FILL_TYPE" val="1"/>
</p:tagLst>
</file>

<file path=ppt/tags/tag384.xml><?xml version="1.0" encoding="utf-8"?>
<p:tagLst xmlns:p="http://schemas.openxmlformats.org/presentationml/2006/main">
  <p:tag name="KSO_WM_UNIT_NOCLEAR" val="0"/>
  <p:tag name="KSO_WM_UNIT_VALUE" val="4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4978_7*e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01"/>
  <p:tag name="KSO_WM_UNIT_DEFAULT_FONT" val="72;96;4"/>
  <p:tag name="KSO_WM_UNIT_BLOCK" val="0"/>
  <p:tag name="KSO_WM_UNIT_SM_LIMIT_TYPE" val="0"/>
  <p:tag name="KSO_WM_UNIT_DEC_AREA_ID" val="e6702a0ca67e4150a75d9254701513c2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60d31d9b33904352a9887c5e21d7af7e"/>
  <p:tag name="KSO_WM_UNIT_TEXT_FILL_FORE_SCHEMECOLOR_INDEX_BRIGHTNESS" val="0.15"/>
  <p:tag name="KSO_WM_UNIT_TEXT_FILL_FORE_SCHEMECOLOR_INDEX" val="13"/>
  <p:tag name="KSO_WM_UNIT_TEXT_FILL_TYPE" val="1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978_7*i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8bb30adbd9c6441fa513b321c5520108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e6702a0ca67e4150a75d9254701513c2&quot;,&quot;X&quot;:{&quot;Pos&quot;:0},&quot;Y&quot;:{&quot;Pos&quot;:2}},&quot;whChangeMode&quot;:0}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60d31d9b33904352a9887c5e21d7af7e"/>
  <p:tag name="KSO_WM_UNIT_FILL_FORE_SCHEMECOLOR_INDEX_BRIGHTNESS" val="0.6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5"/>
</p:tagLst>
</file>

<file path=ppt/tags/tag386.xml><?xml version="1.0" encoding="utf-8"?>
<p:tagLst xmlns:p="http://schemas.openxmlformats.org/presentationml/2006/main">
  <p:tag name="KSO_WM_BEAUTIFY_FLAG" val="#wm#"/>
  <p:tag name="KSO_WM_TEMPLATE_CATEGORY" val="custom"/>
  <p:tag name="KSO_WM_TEMPLATE_INDEX" val="20204978"/>
  <p:tag name="KSO_WM_CHIP_INFOS" val="{&quot;layout_type&quot;:&quot;forleft2&quot;,&quot;slide_type&quot;:[&quot;sectionTitle&quot;],&quot;aspect_ratio&quot;:&quot;16:9&quot;}"/>
  <p:tag name="KSO_WM_CHIP_XID" val="5ebe041a0ac41c4a0a525596"/>
  <p:tag name="KSO_WM_CHIP_FILLPROP" val="[[{&quot;fill_id&quot;:&quot;70fdc35eccfb46679a89a537f7cb4280&quot;,&quot;fill_align&quot;:&quot;cm&quot;,&quot;text_align&quot;:&quot;lm&quot;,&quot;text_direction&quot;:&quot;horizontal&quot;,&quot;chip_types&quot;:[&quot;text&quot;,&quot;header&quot;]}]]"/>
  <p:tag name="KSO_WM_SLIDE_ID" val="custom20204978_7"/>
  <p:tag name="KSO_WM_TEMPLATE_SUBCATEGORY" val="21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SLIDE_SIZE" val="540*400"/>
  <p:tag name="KSO_WM_SLIDE_POSITION" val="40*69"/>
  <p:tag name="KSO_WM_TAG_VERSION" val="1.0"/>
  <p:tag name="KSO_WM_SLIDE_LAYOUT" val="a_b_e"/>
  <p:tag name="KSO_WM_SLIDE_LAYOUT_CNT" val="1_1_1"/>
  <p:tag name="KSO_WM_CHIP_GROUPID" val="5ebf6661ddc3daf3fef3f760"/>
  <p:tag name="KSO_WM_SLIDE_LAYOUT_INFO" val="{&quot;id&quot;:&quot;2020-10-29T14:33:54&quot;,&quot;maxSize&quot;:{&quot;size1&quot;:65.901603642216443},&quot;minSize&quot;:{&quot;size1&quot;:57.501603642216438},&quot;normalSize&quot;:{&quot;size1&quot;:61.70160364221644},&quot;subLayout&quot;:[{&quot;id&quot;:&quot;2020-10-29T14:33:54&quot;,&quot;maxSize&quot;:{&quot;size1&quot;:89.778853437914862},&quot;minSize&quot;:{&quot;size1&quot;:77.678853437914853},&quot;normalSize&quot;:{&quot;size1&quot;:84.078853437914859},&quot;subLayout&quot;:[{&quot;id&quot;:&quot;2020-10-29T14:33:54&quot;,&quot;margin&quot;:{&quot;bottom&quot;:1.3915197849273682,&quot;left&quot;:2.2577943801879883,&quot;right&quot;:12.558871269226074,&quot;top&quot;:2.573974609375},&quot;type&quot;:0},{&quot;id&quot;:&quot;2020-10-29T14:33:54&quot;,&quot;margin&quot;:{&quot;bottom&quot;:0.09673541784286499,&quot;left&quot;:2.2577943801879883,&quot;right&quot;:12.558871269226074,&quot;top&quot;:0.15541090071201324},&quot;type&quot;:0}],&quot;type&quot;:0},{&quot;id&quot;:&quot;2020-10-29T14:33:54&quot;,&quot;margin&quot;:{&quot;bottom&quot;:2.5739796161651611,&quot;left&quot;:2.2577943801879883,&quot;right&quot;:12.558871269226074,&quot;top&quot;:0.083181090652942657},&quot;type&quot;:0}],&quot;type&quot;:0}"/>
  <p:tag name="KSO_WM_SLIDE_BK_DARK_LIGHT" val="2"/>
  <p:tag name="KSO_WM_SLIDE_BACKGROUND_TYPE" val="general"/>
  <p:tag name="KSO_WM_SLIDE_SUPPORT_FEATURE_TYPE" val="0"/>
  <p:tag name="KSO_WM_TEMPLATE_ASSEMBLE_XID" val="5f9a6249e01a7e847d704aad"/>
  <p:tag name="KSO_WM_TEMPLATE_ASSEMBLE_GROUPID" val="5f8d43b4a61ec3b55284b1dd"/>
  <p:tag name="KSO_WM_SPECIAL_SOURCE" val="bdnull"/>
</p:tagLst>
</file>

<file path=ppt/tags/tag387.xml><?xml version="1.0" encoding="utf-8"?>
<p:tagLst xmlns:p="http://schemas.openxmlformats.org/presentationml/2006/main">
  <p:tag name="MH_OLD_SHAPE_ID" val="2"/>
  <p:tag name="REFSHAPE" val="105553344890936"/>
</p:tagLst>
</file>

<file path=ppt/tags/tag388.xml><?xml version="1.0" encoding="utf-8"?>
<p:tagLst xmlns:p="http://schemas.openxmlformats.org/presentationml/2006/main">
  <p:tag name="MH_OLD_SHAPE_ID" val="13"/>
  <p:tag name="REFSHAPE" val="105553344894968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97_1*i*2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0d90f2c9fed5445d839bda9a2d63078a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f7e43892276442ca81a23e4412ffed43&quot;,&quot;X&quot;:{&quot;Pos&quot;:0},&quot;Y&quot;:{&quot;Pos&quot;:0}},&quot;whChangeMode&quot;:0}"/>
  <p:tag name="KSO_WM_CHIP_GROUPID" val="5f5ee1ca4d6848d78f644aeb"/>
  <p:tag name="KSO_WM_CHIP_XID" val="5f5f3b928e478fb0c58a944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TEMPLATE_ASSEMBLE_XID" val="60656eaf4054ed1e2fb7fdd2"/>
  <p:tag name="KSO_WM_TEMPLATE_ASSEMBLE_GROUPID" val="60656eaf4054ed1e2fb7fdd2"/>
</p:tagLst>
</file>

<file path=ppt/tags/tag39.xml><?xml version="1.0" encoding="utf-8"?>
<p:tagLst xmlns:p="http://schemas.openxmlformats.org/presentationml/2006/main">
  <p:tag name="KSO_WM_SLIDE_BACKGROUND_TYPE" val="frame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197_1*i*3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afa37bc3f3d94f72b3af83df39600222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f7e43892276442ca81a23e4412ffed43&quot;,&quot;X&quot;:{&quot;Pos&quot;:2},&quot;Y&quot;:{&quot;Pos&quot;:2}},&quot;whChangeMode&quot;:0}"/>
  <p:tag name="KSO_WM_CHIP_GROUPID" val="5f5ee1ca4d6848d78f644aeb"/>
  <p:tag name="KSO_WM_CHIP_XID" val="5f5f3b928e478fb0c58a944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TEMPLATE_ASSEMBLE_XID" val="60656eaf4054ed1e2fb7fdd2"/>
  <p:tag name="KSO_WM_TEMPLATE_ASSEMBLE_GROUPID" val="60656eaf4054ed1e2fb7fdd2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197_1*i*4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7e43892276442ca81a23e4412ffed43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1b4f6e03d5fd49f9a9bc8cf2e566c2d5&quot;,&quot;X&quot;:{&quot;Pos&quot;:1},&quot;Y&quot;:{&quot;Pos&quot;:1}},&quot;whChangeMode&quot;:0}"/>
  <p:tag name="KSO_WM_CHIP_GROUPID" val="5f5ee1ca4d6848d78f644aeb"/>
  <p:tag name="KSO_WM_CHIP_XID" val="5f5f3b928e478fb0c58a9444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89"/>
  <p:tag name="KSO_WM_TEMPLATE_ASSEMBLE_XID" val="60656eaf4054ed1e2fb7fdd2"/>
  <p:tag name="KSO_WM_TEMPLATE_ASSEMBLE_GROUPID" val="60656eaf4054ed1e2fb7fdd2"/>
</p:tagLst>
</file>

<file path=ppt/tags/tag39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197_1*f*1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64"/>
  <p:tag name="KSO_WM_UNIT_SHOW_EDIT_AREA_INDICATION" val="1"/>
  <p:tag name="KSO_WM_CHIP_GROUPID" val="5e6b05596848fb12bee65ac8"/>
  <p:tag name="KSO_WM_CHIP_XID" val="5e6b05596848fb12bee65aca"/>
  <p:tag name="KSO_WM_UNIT_DEC_AREA_ID" val="1b4f6e03d5fd49f9a9bc8cf2e566c2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6f6cb0016b045fb95ad4557d2fcb68a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eaf4054ed1e2fb7fdd2"/>
  <p:tag name="KSO_WM_TEMPLATE_ASSEMBLE_GROUPID" val="60656eaf4054ed1e2fb7fdd2"/>
</p:tagLst>
</file>

<file path=ppt/tags/tag393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94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95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96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97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398.xml><?xml version="1.0" encoding="utf-8"?>
<p:tagLst xmlns:p="http://schemas.openxmlformats.org/presentationml/2006/main">
  <p:tag name="MH_OLD_SHAPE_ID" val="2"/>
  <p:tag name="REFSHAPE" val="105553344890936"/>
</p:tagLst>
</file>

<file path=ppt/tags/tag399.xml><?xml version="1.0" encoding="utf-8"?>
<p:tagLst xmlns:p="http://schemas.openxmlformats.org/presentationml/2006/main">
  <p:tag name="MH_OLD_SHAPE_ID" val="13"/>
  <p:tag name="REFSHAPE" val="105553344894968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18b87cc0a284b6693982c9c13b2477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3f47ddf5c15450e8ddeb4ad5551b85a"/>
</p:tagLst>
</file>

<file path=ppt/tags/tag40.xml><?xml version="1.0" encoding="utf-8"?>
<p:tagLst xmlns:p="http://schemas.openxmlformats.org/presentationml/2006/main">
  <p:tag name="KSO_WM_SLIDE_BACKGROUND_TYPE" val="frame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97_1*i*2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0d90f2c9fed5445d839bda9a2d63078a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f7e43892276442ca81a23e4412ffed43&quot;,&quot;X&quot;:{&quot;Pos&quot;:0},&quot;Y&quot;:{&quot;Pos&quot;:0}},&quot;whChangeMode&quot;:0}"/>
  <p:tag name="KSO_WM_CHIP_GROUPID" val="5f5ee1ca4d6848d78f644aeb"/>
  <p:tag name="KSO_WM_CHIP_XID" val="5f5f3b928e478fb0c58a944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TEMPLATE_ASSEMBLE_XID" val="60656eaf4054ed1e2fb7fdd2"/>
  <p:tag name="KSO_WM_TEMPLATE_ASSEMBLE_GROUPID" val="60656eaf4054ed1e2fb7fdd2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197_1*i*3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afa37bc3f3d94f72b3af83df39600222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f7e43892276442ca81a23e4412ffed43&quot;,&quot;X&quot;:{&quot;Pos&quot;:2},&quot;Y&quot;:{&quot;Pos&quot;:2}},&quot;whChangeMode&quot;:0}"/>
  <p:tag name="KSO_WM_CHIP_GROUPID" val="5f5ee1ca4d6848d78f644aeb"/>
  <p:tag name="KSO_WM_CHIP_XID" val="5f5f3b928e478fb0c58a944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TEMPLATE_ASSEMBLE_XID" val="60656eaf4054ed1e2fb7fdd2"/>
  <p:tag name="KSO_WM_TEMPLATE_ASSEMBLE_GROUPID" val="60656eaf4054ed1e2fb7fdd2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197_1*i*4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7e43892276442ca81a23e4412ffed43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1b4f6e03d5fd49f9a9bc8cf2e566c2d5&quot;,&quot;X&quot;:{&quot;Pos&quot;:1},&quot;Y&quot;:{&quot;Pos&quot;:1}},&quot;whChangeMode&quot;:0}"/>
  <p:tag name="KSO_WM_CHIP_GROUPID" val="5f5ee1ca4d6848d78f644aeb"/>
  <p:tag name="KSO_WM_CHIP_XID" val="5f5f3b928e478fb0c58a9444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89"/>
  <p:tag name="KSO_WM_TEMPLATE_ASSEMBLE_XID" val="60656eaf4054ed1e2fb7fdd2"/>
  <p:tag name="KSO_WM_TEMPLATE_ASSEMBLE_GROUPID" val="60656eaf4054ed1e2fb7fdd2"/>
</p:tagLst>
</file>

<file path=ppt/tags/tag40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197_1*f*1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64"/>
  <p:tag name="KSO_WM_UNIT_SHOW_EDIT_AREA_INDICATION" val="1"/>
  <p:tag name="KSO_WM_CHIP_GROUPID" val="5e6b05596848fb12bee65ac8"/>
  <p:tag name="KSO_WM_CHIP_XID" val="5e6b05596848fb12bee65aca"/>
  <p:tag name="KSO_WM_UNIT_DEC_AREA_ID" val="1b4f6e03d5fd49f9a9bc8cf2e566c2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6f6cb0016b045fb95ad4557d2fcb68a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eaf4054ed1e2fb7fdd2"/>
  <p:tag name="KSO_WM_TEMPLATE_ASSEMBLE_GROUPID" val="60656eaf4054ed1e2fb7fdd2"/>
</p:tagLst>
</file>

<file path=ppt/tags/tag404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405.xml><?xml version="1.0" encoding="utf-8"?>
<p:tagLst xmlns:p="http://schemas.openxmlformats.org/presentationml/2006/main">
  <p:tag name="MH_OLD_SHAPE_ID" val="2"/>
  <p:tag name="REFSHAPE" val="105553344890936"/>
</p:tagLst>
</file>

<file path=ppt/tags/tag406.xml><?xml version="1.0" encoding="utf-8"?>
<p:tagLst xmlns:p="http://schemas.openxmlformats.org/presentationml/2006/main">
  <p:tag name="MH_OLD_SHAPE_ID" val="13"/>
  <p:tag name="REFSHAPE" val="105553344894968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97_1*i*2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0d90f2c9fed5445d839bda9a2d63078a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f7e43892276442ca81a23e4412ffed43&quot;,&quot;X&quot;:{&quot;Pos&quot;:0},&quot;Y&quot;:{&quot;Pos&quot;:0}},&quot;whChangeMode&quot;:0}"/>
  <p:tag name="KSO_WM_CHIP_GROUPID" val="5f5ee1ca4d6848d78f644aeb"/>
  <p:tag name="KSO_WM_CHIP_XID" val="5f5f3b928e478fb0c58a944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TEMPLATE_ASSEMBLE_XID" val="60656eaf4054ed1e2fb7fdd2"/>
  <p:tag name="KSO_WM_TEMPLATE_ASSEMBLE_GROUPID" val="60656eaf4054ed1e2fb7fdd2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197_1*i*3"/>
  <p:tag name="KSO_WM_TEMPLATE_CATEGORY" val="diagram"/>
  <p:tag name="KSO_WM_TEMPLATE_INDEX" val="2021119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afa37bc3f3d94f72b3af83df39600222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f7e43892276442ca81a23e4412ffed43&quot;,&quot;X&quot;:{&quot;Pos&quot;:2},&quot;Y&quot;:{&quot;Pos&quot;:2}},&quot;whChangeMode&quot;:0}"/>
  <p:tag name="KSO_WM_CHIP_GROUPID" val="5f5ee1ca4d6848d78f644aeb"/>
  <p:tag name="KSO_WM_CHIP_XID" val="5f5f3b928e478fb0c58a944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TEMPLATE_ASSEMBLE_XID" val="60656eaf4054ed1e2fb7fdd2"/>
  <p:tag name="KSO_WM_TEMPLATE_ASSEMBLE_GROUPID" val="60656eaf4054ed1e2fb7fdd2"/>
</p:tagLst>
</file>

<file path=ppt/tags/tag409.xml><?xml version="1.0" encoding="utf-8"?>
<p:tagLst xmlns:p="http://schemas.openxmlformats.org/presentationml/2006/main">
  <p:tag name="KSO_WM_BEAUTIFY_FLAG" val="#wm#"/>
  <p:tag name="KSO_WM_TEMPLATE_CATEGORY" val="diagram"/>
  <p:tag name="KSO_WM_TEMPLATE_INDEX" val="160819"/>
  <p:tag name="KSO_WM_SPECIAL_SOURCE" val="bdnull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8_5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2"/>
  <p:tag name="KSO_WM_UNIT_DEC_AREA_ID" val="53eb25b3a2ee42c487df81bbf1825e4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aee6c578d3e04048ba4ed16eeee45c57"/>
  <p:tag name="KSO_WM_SLIDE_BACKGROUND_TYPE" val="leftRigh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10.xml><?xml version="1.0" encoding="utf-8"?>
<p:tagLst xmlns:p="http://schemas.openxmlformats.org/presentationml/2006/main">
  <p:tag name="MH_OLD_SHAPE_ID" val="2"/>
  <p:tag name="REFSHAPE" val="105553344890936"/>
</p:tagLst>
</file>

<file path=ppt/tags/tag411.xml><?xml version="1.0" encoding="utf-8"?>
<p:tagLst xmlns:p="http://schemas.openxmlformats.org/presentationml/2006/main">
  <p:tag name="MH_OLD_SHAPE_ID" val="13"/>
  <p:tag name="REFSHAPE" val="105553344894968"/>
</p:tagLst>
</file>

<file path=ppt/tags/tag412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51"/>
  <p:tag name="KSO_WM_SPECIAL_SOURCE" val="bdnull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8_5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2"/>
  <p:tag name="KSO_WM_UNIT_DEC_AREA_ID" val="63c9f3ef49e348eeba38bcde76e1eec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1a9caba9ea0a4c229792b0fd90e1156d"/>
  <p:tag name="KSO_WM_SLIDE_BACKGROUND_TYPE" val="bottomTop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6e2a1bac00ac4bb19e5f2b8059ae2ef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2a2add8483a41c39e409de69fc76b2b"/>
  <p:tag name="KSO_WM_SLIDE_BACKGROUND_TYPE" val="bottomTop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3ac196bae5074ece9195332ce1e9434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220260b0ffa45dba60c55ec65cc25b1"/>
  <p:tag name="KSO_WM_SLIDE_BACKGROUND_TYPE" val="bottomTop"/>
</p:tagLst>
</file>

<file path=ppt/tags/tag416.xml><?xml version="1.0" encoding="utf-8"?>
<p:tagLst xmlns:p="http://schemas.openxmlformats.org/presentationml/2006/main">
  <p:tag name="KSO_WM_UNIT_BLOCK" val="0"/>
  <p:tag name="KSO_WM_UNIT_DEC_AREA_ID" val="62e8a7ef88484c27907bbead105ca5aa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24_1*i*2"/>
  <p:tag name="KSO_WM_TEMPLATE_CATEGORY" val="diagram"/>
  <p:tag name="KSO_WM_TEMPLATE_INDEX" val="20213524"/>
  <p:tag name="KSO_WM_UNIT_LAYERLEVEL" val="1"/>
  <p:tag name="KSO_WM_TAG_VERSION" val="1.0"/>
  <p:tag name="KSO_WM_BEAUTIFY_FLAG" val="#wm#"/>
  <p:tag name="KSO_WM_UNIT_SM_LIMIT_TYPE" val="2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f226a74c4814ce96fb160ea"/>
  <p:tag name="KSO_WM_CHIP_XID" val="5f226a74c4814ce96fb160eb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18"/>
  <p:tag name="KSO_WM_TEMPLATE_ASSEMBLE_XID" val="60656f444054ed1e2fb8068e"/>
  <p:tag name="KSO_WM_TEMPLATE_ASSEMBLE_GROUPID" val="60656f444054ed1e2fb8068e"/>
</p:tagLst>
</file>

<file path=ppt/tags/tag417.xml><?xml version="1.0" encoding="utf-8"?>
<p:tagLst xmlns:p="http://schemas.openxmlformats.org/presentationml/2006/main">
  <p:tag name="KSO_WM_UNIT_BLOCK" val="0"/>
  <p:tag name="KSO_WM_UNIT_DEC_AREA_ID" val="f73bda84c42e4735b3f5d092a816bbc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24_1*i*3"/>
  <p:tag name="KSO_WM_TEMPLATE_CATEGORY" val="diagram"/>
  <p:tag name="KSO_WM_TEMPLATE_INDEX" val="20213524"/>
  <p:tag name="KSO_WM_UNIT_LAYERLEVEL" val="1"/>
  <p:tag name="KSO_WM_TAG_VERSION" val="1.0"/>
  <p:tag name="KSO_WM_BEAUTIFY_FLAG" val="#wm#"/>
  <p:tag name="KSO_WM_UNIT_SM_LIMIT_TYPE" val="2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f226a74c4814ce96fb160ea"/>
  <p:tag name="KSO_WM_CHIP_XID" val="5f226a74c4814ce96fb160eb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VALUE" val="494"/>
  <p:tag name="KSO_WM_TEMPLATE_ASSEMBLE_XID" val="60656f444054ed1e2fb8068e"/>
  <p:tag name="KSO_WM_TEMPLATE_ASSEMBLE_GROUPID" val="60656f444054ed1e2fb8068e"/>
</p:tagLst>
</file>

<file path=ppt/tags/tag418.xml><?xml version="1.0" encoding="utf-8"?>
<p:tagLst xmlns:p="http://schemas.openxmlformats.org/presentationml/2006/main">
  <p:tag name="KSO_WM_UNIT_BLOCK" val="0"/>
  <p:tag name="KSO_WM_UNIT_DEC_AREA_ID" val="69bd12f14aa74ace9c6c03891def0a09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24_1*i*4"/>
  <p:tag name="KSO_WM_TEMPLATE_CATEGORY" val="diagram"/>
  <p:tag name="KSO_WM_TEMPLATE_INDEX" val="20213524"/>
  <p:tag name="KSO_WM_UNIT_LAYERLEVEL" val="1"/>
  <p:tag name="KSO_WM_TAG_VERSION" val="1.0"/>
  <p:tag name="KSO_WM_BEAUTIFY_FLAG" val="#wm#"/>
  <p:tag name="KSO_WM_UNIT_SM_LIMIT_TYPE" val="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226a74c4814ce96fb160ea"/>
  <p:tag name="KSO_WM_CHIP_XID" val="5f226a74c4814ce96fb160eb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"/>
  <p:tag name="KSO_WM_TEMPLATE_ASSEMBLE_XID" val="60656f444054ed1e2fb8068e"/>
  <p:tag name="KSO_WM_TEMPLATE_ASSEMBLE_GROUPID" val="60656f444054ed1e2fb8068e"/>
</p:tagLst>
</file>

<file path=ppt/tags/tag4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524_1*a*1"/>
  <p:tag name="KSO_WM_TEMPLATE_CATEGORY" val="diagram"/>
  <p:tag name="KSO_WM_TEMPLATE_INDEX" val="2021352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18dff392b73941b690ce554009bb9b8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a9c97ac71594e0190ad5d5fa9066ae8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f444054ed1e2fb8068e"/>
  <p:tag name="KSO_WM_TEMPLATE_ASSEMBLE_GROUPID" val="60656f444054ed1e2fb8068e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b6625ec3b1144e50b83d02cca4fcfff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d3f5ff838c204e59956796b169daf90c"/>
  <p:tag name="KSO_WM_SLIDE_BACKGROUND_TYPE" val="leftRight"/>
</p:tagLst>
</file>

<file path=ppt/tags/tag42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3524_1*h_a*1_1"/>
  <p:tag name="KSO_WM_TEMPLATE_CATEGORY" val="diagram"/>
  <p:tag name="KSO_WM_TEMPLATE_INDEX" val="20213524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c970d6df747f41afa1244dc6046652a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b3bd9812416348ec8121b9dbceb8fd6a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f444054ed1e2fb8068e"/>
  <p:tag name="KSO_WM_TEMPLATE_ASSEMBLE_GROUPID" val="60656f444054ed1e2fb8068e"/>
</p:tagLst>
</file>

<file path=ppt/tags/tag421.xml><?xml version="1.0" encoding="utf-8"?>
<p:tagLst xmlns:p="http://schemas.openxmlformats.org/presentationml/2006/main">
  <p:tag name="KSO_WM_UNIT_TEX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3524_1*h_f*1_1"/>
  <p:tag name="KSO_WM_TEMPLATE_CATEGORY" val="diagram"/>
  <p:tag name="KSO_WM_TEMPLATE_INDEX" val="20213524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51"/>
  <p:tag name="KSO_WM_UNIT_SHOW_EDIT_AREA_INDICATION" val="1"/>
  <p:tag name="KSO_WM_CHIP_GROUPID" val="5e6b05b36848fb12bee65ad8"/>
  <p:tag name="KSO_WM_CHIP_XID" val="5e6b05b36848fb12bee65ada"/>
  <p:tag name="KSO_WM_UNIT_DEC_AREA_ID" val="9339745f35f84377869912b140b791d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b3bd9812416348ec8121b9dbceb8fd6a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444054ed1e2fb8068e"/>
  <p:tag name="KSO_WM_TEMPLATE_ASSEMBLE_GROUPID" val="60656f444054ed1e2fb8068e"/>
</p:tagLst>
</file>

<file path=ppt/tags/tag422.xml><?xml version="1.0" encoding="utf-8"?>
<p:tagLst xmlns:p="http://schemas.openxmlformats.org/presentationml/2006/main">
  <p:tag name="KSO_WM_BEAUTIFY_FLAG" val="#wm#"/>
  <p:tag name="KSO_WM_TEMPLATE_CATEGORY" val="diagram"/>
  <p:tag name="KSO_WM_TEMPLATE_INDEX" val="20213524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226a74c4814ce96fb160eb"/>
  <p:tag name="KSO_WM_CHIP_FILLPROP" val="[[{&quot;text_align&quot;:&quot;cm&quot;,&quot;text_direction&quot;:&quot;horizontal&quot;,&quot;support_big_font&quot;:true,&quot;fill_id&quot;:&quot;6969a5984fe4426badf670db1829be36&quot;,&quot;fill_align&quot;:&quot;cm&quot;,&quot;chip_types&quot;:[&quot;header&quot;]},{&quot;text_align&quot;:&quot;lm&quot;,&quot;text_direction&quot;:&quot;horizontal&quot;,&quot;support_features&quot;:[&quot;collage&quot;,&quot;carousel&quot;],&quot;support_big_font&quot;:true,&quot;fill_id&quot;:&quot;638fc320fad547f2a2c9e7fbae56f76d&quot;,&quot;fill_align&quot;:&quot;cm&quot;,&quot;chip_types&quot;:[&quot;diagram&quot;,&quot;text&quot;,&quot;picture&quot;,&quot;chart&quot;,&quot;table&quot;]}]]"/>
  <p:tag name="KSO_WM_SLIDE_ID" val="diagram20213524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359.95*108.701"/>
  <p:tag name="KSO_WM_SLIDE_POSITION" val="299.999*299.302"/>
  <p:tag name="KSO_WM_TAG_VERSION" val="1.0"/>
  <p:tag name="KSO_WM_SLIDE_LAYOUT" val="a_h"/>
  <p:tag name="KSO_WM_SLIDE_LAYOUT_CNT" val="1_1"/>
  <p:tag name="KSO_WM_CHIP_GROUPID" val="5f226a74c4814ce96fb160ea"/>
  <p:tag name="KSO_WM_SLIDE_BK_DARK_LIGHT" val="2"/>
  <p:tag name="KSO_WM_SLIDE_BACKGROUND_TYPE" val="bottomTop"/>
  <p:tag name="KSO_WM_SLIDE_SUPPORT_FEATURE_TYPE" val="0"/>
  <p:tag name="KSO_WM_TEMPLATE_ASSEMBLE_XID" val="60656f444054ed1e2fb8068e"/>
  <p:tag name="KSO_WM_TEMPLATE_ASSEMBLE_GROUPID" val="60656f444054ed1e2fb8068e"/>
  <p:tag name="KSO_WM_SLIDE_LAYOUT_INFO" val="{&quot;backgroundInfo&quot;:[{&quot;bottom&quot;:0,&quot;bottomAbs&quot;:false,&quot;left&quot;:0,&quot;leftAbs&quot;:false,&quot;right&quot;:0,&quot;rightAbs&quot;:false,&quot;top&quot;:0.7407407,&quot;topAbs&quot;:false,&quot;type&quot;:&quot;bottomTop&quot;}],&quot;id&quot;:&quot;2021-04-01T15:36:42&quot;,&quot;maxSize&quot;:{&quot;size1&quot;:42.2},&quot;minSize&quot;:{&quot;size1&quot;:42.2},&quot;normalSize&quot;:{&quot;size1&quot;:42.2},&quot;subLayout&quot;:[{&quot;id&quot;:&quot;2021-04-01T15:36:42&quot;,&quot;margin&quot;:{&quot;bottom&quot;:3.38700008392334,&quot;left&quot;:4.657000541687012,&quot;right&quot;:4.657000541687012,&quot;top&quot;:1.2699999809265137},&quot;type&quot;:0},{&quot;id&quot;:&quot;2021-04-01T15:36:42&quot;,&quot;margin&quot;:{&quot;bottom&quot;:3.38700008392334,&quot;left&quot;:6.7729997634887695,&quot;right&quot;:6.7729997634887695,&quot;top&quot;:0},&quot;maxSize&quot;:{&quot;size1&quot;:37.43092926623774},&quot;minSize&quot;:{&quot;size1&quot;:21.530929266237735},&quot;normalSize&quot;:{&quot;size1&quot;:31.526764201519033},&quot;subLayout&quot;:[{&quot;id&quot;:&quot;2021-04-01T15:36:42&quot;,&quot;margin&quot;:{&quot;bottom&quot;:0.04692972078919411,&quot;left&quot;:6.7729997634887695,&quot;right&quot;:6.7729997634887695,&quot;top&quot;:0},&quot;type&quot;:0},{&quot;id&quot;:&quot;2021-04-01T15:36:42&quot;,&quot;margin&quot;:{&quot;bottom&quot;:3.38700008392334,&quot;left&quot;:6.7729997634887695,&quot;right&quot;:6.7729997634887695,&quot;top&quot;:0.14886191487312317},&quot;type&quot;:0}],&quot;type&quot;:0}],&quot;type&quot;:0}"/>
  <p:tag name="KSO_WM_SLIDE_BACKGROUND" val="[&quot;bottomTop&quot;]"/>
  <p:tag name="KSO_WM_SLIDE_RATIO" val="1.777778"/>
  <p:tag name="KSO_WM_CHIP_DECFILLPROP" val="[]"/>
  <p:tag name="KSO_WM_SPECIAL_SOURCE" val="bdnull"/>
</p:tagLst>
</file>

<file path=ppt/tags/tag423.xml><?xml version="1.0" encoding="utf-8"?>
<p:tagLst xmlns:p="http://schemas.openxmlformats.org/presentationml/2006/main">
  <p:tag name="KSO_WM_UNIT_COLOR_SCHEME_SHAPE_ID" val="20"/>
  <p:tag name="KSO_WM_UNIT_COLOR_SCHEME_PARENT_PAGE" val="0_4"/>
  <p:tag name="KSO_WM_UNIT_ISCONTENTSTITLE" val="1"/>
  <p:tag name="KSO_WM_UNIT_PRESET_TEXT" val="目录/CONTENTS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978_4*a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ISNUMDGMTITLE" val="0"/>
  <p:tag name="KSO_WM_CHIP_GROUPID" val="5ec7aebb8193540dcf6eab75"/>
  <p:tag name="KSO_WM_CHIP_XID" val="5ec7aebb8193540dcf6eab76"/>
  <p:tag name="KSO_WM_UNIT_DEC_AREA_ID" val="10192d7a075742b1823aab0ede5176d8"/>
  <p:tag name="KSO_WM_UNIT_DECORATE_INFO" val=""/>
  <p:tag name="KSO_WM_UNIT_SM_LIMIT_TYPE" val=""/>
  <p:tag name="KSO_WM_CHIP_FILLAREA_FILL_RULE" val="{&quot;fill_align&quot;:&quot;cm&quot;,&quot;fill_mode&quot;:&quot;adaptive&quot;,&quot;sacle_strategy&quot;:&quot;smart&quot;}"/>
  <p:tag name="KSO_WM_ASSEMBLE_CHIP_INDEX" val="bc3222d980ff4f09a366f5919ad143b6"/>
  <p:tag name="KSO_WM_UNIT_TEXT_FILL_FORE_SCHEMECOLOR_INDEX_BRIGHTNESS" val="0"/>
  <p:tag name="KSO_WM_UNIT_TEXT_FILL_FORE_SCHEMECOLOR_INDEX" val="5"/>
  <p:tag name="KSO_WM_UNIT_TEXT_FILL_TYPE" val="1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i*1_1"/>
  <p:tag name="KSO_WM_TEMPLATE_CATEGORY" val="custom"/>
  <p:tag name="KSO_WM_TEMPLATE_INDEX" val="20204978"/>
  <p:tag name="KSO_WM_UNIT_LAYERLEVEL" val="1_1"/>
  <p:tag name="KSO_WM_TAG_VERSION" val="1.0"/>
  <p:tag name="KSO_WM_BEAUTIFY_FLAG" val="#wm#"/>
  <p:tag name="KSO_WM_DIAGRAM_GROUP_CODE" val="l1-1"/>
  <p:tag name="KSO_WM_UNIT_TYPE" val="l_i"/>
  <p:tag name="KSO_WM_UNIT_INDEX" val="1_1"/>
  <p:tag name="KSO_WM_CHIP_GROUPID" val="5f7087080ff15d9a40ebdc94"/>
  <p:tag name="KSO_WM_CHIP_XID" val="5f7087080ff15d9a40ebdc97"/>
  <p:tag name="KSO_WM_UNIT_DEC_AREA_ID" val="91d00c8294544c40bc93ac55b6eecc62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i*1_1_1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CHIP_GROUPID" val="5f7087080ff15d9a40ebdc94"/>
  <p:tag name="KSO_WM_CHIP_XID" val="5f7087080ff15d9a40ebdc97"/>
  <p:tag name="KSO_WM_UNIT_DEC_AREA_ID" val="472894fe876d461590407a77596673d9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UNIT_USESOURCEFORMAT_APPLY" val="1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i*1_2_1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1"/>
  <p:tag name="KSO_WM_CHIP_GROUPID" val="5f7087080ff15d9a40ebdc94"/>
  <p:tag name="KSO_WM_CHIP_XID" val="5f7087080ff15d9a40ebdc97"/>
  <p:tag name="KSO_WM_UNIT_DEC_AREA_ID" val="dd2cdb7f073542b4b63fc3ac56b3c3d9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UNIT_USESOURCEFORMAT_APPLY" val="1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i*1_3_1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1"/>
  <p:tag name="KSO_WM_CHIP_GROUPID" val="5f7087080ff15d9a40ebdc94"/>
  <p:tag name="KSO_WM_CHIP_XID" val="5f7087080ff15d9a40ebdc97"/>
  <p:tag name="KSO_WM_UNIT_DEC_AREA_ID" val="b29539c69ecc4ca3b74f9a4bd542750e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UNIT_USESOURCEFORMAT_APPLY" val="1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i*1_1_2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1_2"/>
  <p:tag name="KSO_WM_CHIP_GROUPID" val="5f7087080ff15d9a40ebdc94"/>
  <p:tag name="KSO_WM_CHIP_XID" val="5f7087080ff15d9a40ebdc97"/>
  <p:tag name="KSO_WM_UNIT_DEC_AREA_ID" val="e52d86fbb27b49d2af85d6aa45edf1cb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TEXT_FILL_FORE_SCHEMECOLOR_INDEX_BRIGHTNESS" val="0"/>
  <p:tag name="KSO_WM_UNIT_TEXT_FILL_FORE_SCHEMECOLOR_INDEX" val="14"/>
  <p:tag name="KSO_WM_UNIT_TEXT_FILL_TYPE" val="1"/>
  <p:tag name="KSO_WM_UNIT_VALUE" val="1"/>
  <p:tag name="KSO_WM_UNIT_USESOURCEFORMAT_APPLY" val="1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i*1_2_2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2_2"/>
  <p:tag name="KSO_WM_CHIP_GROUPID" val="5f7087080ff15d9a40ebdc94"/>
  <p:tag name="KSO_WM_CHIP_XID" val="5f7087080ff15d9a40ebdc97"/>
  <p:tag name="KSO_WM_UNIT_DEC_AREA_ID" val="9ad66cc6225f49e085441edeb77b6019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TEXT_FILL_FORE_SCHEMECOLOR_INDEX_BRIGHTNESS" val="0"/>
  <p:tag name="KSO_WM_UNIT_TEXT_FILL_FORE_SCHEMECOLOR_INDEX" val="14"/>
  <p:tag name="KSO_WM_UNIT_TEXT_FILL_TYPE" val="1"/>
  <p:tag name="KSO_WM_UNIT_VALUE" val="1"/>
  <p:tag name="KSO_WM_UNIT_USESOURCEFORMAT_APPLY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6d51c579e2174e24a0b1f455c92dccf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a3a81ea158a04f5e80182512a383b375"/>
  <p:tag name="KSO_WM_SLIDE_BACKGROUND_TYPE" val="leftRight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i*1_3_2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3_2"/>
  <p:tag name="KSO_WM_CHIP_GROUPID" val="5f7087080ff15d9a40ebdc94"/>
  <p:tag name="KSO_WM_CHIP_XID" val="5f7087080ff15d9a40ebdc97"/>
  <p:tag name="KSO_WM_UNIT_DEC_AREA_ID" val="7b920e9dcf694641ac6907c7dc390379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TEXT_FILL_FORE_SCHEMECOLOR_INDEX_BRIGHTNESS" val="0"/>
  <p:tag name="KSO_WM_UNIT_TEXT_FILL_FORE_SCHEMECOLOR_INDEX" val="14"/>
  <p:tag name="KSO_WM_UNIT_TEXT_FILL_TYPE" val="1"/>
  <p:tag name="KSO_WM_UNIT_VALUE" val="1"/>
  <p:tag name="KSO_WM_UNIT_USESOURCEFORMAT_APPLY" val="1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f*1_1_1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1_1"/>
  <p:tag name="KSO_WM_UNIT_PRESET_TEXT" val="在此输入你想要阐述的观点。"/>
  <p:tag name="KSO_WM_UNIT_VALUE" val="16"/>
  <p:tag name="KSO_WM_CHIP_GROUPID" val="5f7087080ff15d9a40ebdc94"/>
  <p:tag name="KSO_WM_CHIP_XID" val="5f7087080ff15d9a40ebdc97"/>
  <p:tag name="KSO_WM_UNIT_DEC_AREA_ID" val="e83ae2a366004f8c9ca031f74f6f5abe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f*1_2_1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2_1"/>
  <p:tag name="KSO_WM_UNIT_PRESET_TEXT" val="在此输入你想要阐述的观点。"/>
  <p:tag name="KSO_WM_UNIT_VALUE" val="16"/>
  <p:tag name="KSO_WM_CHIP_GROUPID" val="5f7087080ff15d9a40ebdc94"/>
  <p:tag name="KSO_WM_CHIP_XID" val="5f7087080ff15d9a40ebdc97"/>
  <p:tag name="KSO_WM_UNIT_DEC_AREA_ID" val="60012271c253439c8ec599c1f46c764f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978_4*l_h_f*1_3_1"/>
  <p:tag name="KSO_WM_TEMPLATE_CATEGORY" val="custom"/>
  <p:tag name="KSO_WM_TEMPLATE_INDEX" val="20204978"/>
  <p:tag name="KSO_WM_UNIT_LAYERLEVEL" val="1_1_1"/>
  <p:tag name="KSO_WM_TAG_VERSION" val="1.0"/>
  <p:tag name="KSO_WM_BEAUTIFY_FLAG" val="#wm#"/>
  <p:tag name="KSO_WM_UNIT_SUBTYPE" val="a"/>
  <p:tag name="KSO_WM_UNIT_NOCLEAR" val="0"/>
  <p:tag name="KSO_WM_DIAGRAM_GROUP_CODE" val="l1-1"/>
  <p:tag name="KSO_WM_UNIT_TYPE" val="l_h_f"/>
  <p:tag name="KSO_WM_UNIT_INDEX" val="1_3_1"/>
  <p:tag name="KSO_WM_UNIT_PRESET_TEXT" val="在此输入你想要阐述的观点。"/>
  <p:tag name="KSO_WM_UNIT_VALUE" val="16"/>
  <p:tag name="KSO_WM_CHIP_GROUPID" val="5f7087080ff15d9a40ebdc94"/>
  <p:tag name="KSO_WM_CHIP_XID" val="5f7087080ff15d9a40ebdc97"/>
  <p:tag name="KSO_WM_UNIT_DEC_AREA_ID" val="46db8c1eb8e64d0d88e845226f111b72"/>
  <p:tag name="KSO_WM_UNIT_DECORATE_INFO" val=""/>
  <p:tag name="KSO_WM_UNIT_SM_LIMIT_TYPE" val=""/>
  <p:tag name="KSO_WM_CHIP_FILLAREA_FILL_RULE" val="{&quot;fill_align&quot;:&quot;lm&quot;,&quot;fill_mode&quot;:&quot;adaptive&quot;,&quot;sacle_strategy&quot;:&quot;stretch&quot;}"/>
  <p:tag name="KSO_WM_ASSEMBLE_CHIP_INDEX" val="6eb3bdd43bf24ee18fdbd30a075d4c2b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434.xml><?xml version="1.0" encoding="utf-8"?>
<p:tagLst xmlns:p="http://schemas.openxmlformats.org/presentationml/2006/main">
  <p:tag name="KSO_WM_CHIP_INFOS" val="{&quot;layout_type&quot;:&quot;forleft1&quot;,&quot;slide_type&quot;:[&quot;contents&quot;],&quot;aspect_ratio&quot;:&quot;16:9&quot;}"/>
  <p:tag name="KSO_WM_CHIP_XID" val="5ebe041a0ac41c4a0a525586"/>
  <p:tag name="KSO_WM_CHIP_FILLPROP" val="[[{&quot;fill_id&quot;:&quot;d79d01ab9c5b48b2b2cbf77aa60cbef5&quot;,&quot;fill_align&quot;:&quot;lm&quot;,&quot;text_align&quot;:&quot;lm&quot;,&quot;text_direction&quot;:&quot;horizontal&quot;,&quot;chip_types&quot;:[&quot;catalogtitle&quot;]},{&quot;fill_id&quot;:&quot;a69f4e6202b0487186f701e832e75495&quot;,&quot;fill_align&quot;:&quot;lm&quot;,&quot;text_align&quot;:&quot;lm&quot;,&quot;text_direction&quot;:&quot;horizontal&quot;,&quot;chip_types&quot;:[&quot;diagram&quot;]}],[{&quot;fill_id&quot;:&quot;d79d01ab9c5b48b2b2cbf77aa60cbef5&quot;,&quot;fill_align&quot;:&quot;cm&quot;,&quot;text_align&quot;:&quot;cm&quot;,&quot;text_direction&quot;:&quot;horizontal&quot;,&quot;chip_types&quot;:[&quot;catalogtitle&quot;]},{&quot;fill_id&quot;:&quot;a69f4e6202b0487186f701e832e75495&quot;,&quot;fill_align&quot;:&quot;lm&quot;,&quot;text_align&quot;:&quot;lm&quot;,&quot;text_direction&quot;:&quot;horizontal&quot;,&quot;chip_types&quot;:[&quot;diagram&quot;]}],[{&quot;fill_id&quot;:&quot;d79d01ab9c5b48b2b2cbf77aa60cbef5&quot;,&quot;fill_align&quot;:&quot;cm&quot;,&quot;text_align&quot;:&quot;cm&quot;,&quot;text_direction&quot;:&quot;horizontal&quot;,&quot;chip_types&quot;:[&quot;catalogtitle&quot;]},{&quot;fill_id&quot;:&quot;a69f4e6202b0487186f701e832e75495&quot;,&quot;fill_align&quot;:&quot;cm&quot;,&quot;text_align&quot;:&quot;lm&quot;,&quot;text_direction&quot;:&quot;horizontal&quot;,&quot;chip_types&quot;:[&quot;diagram&quot;]}]]"/>
  <p:tag name="KSO_WM_SLIDE_ID" val="custom20204978_4"/>
  <p:tag name="KSO_WM_TEMPLATE_SUBCATEGORY" val="21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SLIDE_SIZE" val="396*384"/>
  <p:tag name="KSO_WM_SLIDE_POSITION" val="122*36"/>
  <p:tag name="KSO_WM_TAG_VERSION" val="1.0"/>
  <p:tag name="KSO_WM_BEAUTIFY_FLAG" val="#wm#"/>
  <p:tag name="KSO_WM_TEMPLATE_CATEGORY" val="custom"/>
  <p:tag name="KSO_WM_TEMPLATE_INDEX" val="20204978"/>
  <p:tag name="KSO_WM_SLIDE_LAYOUT" val="a_l"/>
  <p:tag name="KSO_WM_SLIDE_LAYOUT_CNT" val="1_1"/>
  <p:tag name="KSO_WM_SLIDE_RATIO" val="1.777778"/>
  <p:tag name="KSO_WM_CHIP_GROUPID" val="5ebf6661ddc3daf3fef3f760"/>
  <p:tag name="KSO_WM_SLIDE_BK_DARK_LIGHT" val="2"/>
  <p:tag name="KSO_WM_SLIDE_BACKGROUND_TYPE" val="general"/>
  <p:tag name="KSO_WM_DIAGRAM_GROUP_CODE" val="l1-1"/>
  <p:tag name="KSO_WM_SLIDE_DIAGTYPE" val="l"/>
  <p:tag name="KSO_WM_SLIDE_SUPPORT_FEATURE_TYPE" val="0"/>
  <p:tag name="KSO_WM_TEMPLATE_ASSEMBLE_XID" val="5f9a6249e01a7e847d704aca"/>
  <p:tag name="KSO_WM_TEMPLATE_ASSEMBLE_GROUPID" val="5f8d43b4a61ec3b55284b1dd"/>
  <p:tag name="KSO_WM_SPECIAL_SOURCE" val="bdnull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978_43*i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8826802ce304426bb6327a7c104d5be2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0},&quot;ReferentInfo&quot;:{&quot;Id&quot;:&quot;915deba3978248cba6fa266c987f9683&quot;,&quot;X&quot;:{&quot;Pos&quot;:0},&quot;Y&quot;:{&quot;Pos&quot;:2}},&quot;whChangeMode&quot;:0}"/>
  <p:tag name="KSO_WM_CHIP_GROUPID" val="5ebdf7a70ac41c4a0a525526"/>
  <p:tag name="KSO_WM_CHIP_XID" val="5ebdf7a70ac41c4a0a525527"/>
  <p:tag name="KSO_WM_CHIP_FILLAREA_FILL_RULE" val="{&quot;fill_align&quot;:&quot;cm&quot;,&quot;fill_mode&quot;:&quot;adaptive&quot;,&quot;sacle_strategy&quot;:&quot;smart&quot;}"/>
  <p:tag name="KSO_WM_ASSEMBLE_CHIP_INDEX" val="bdae42eb66254ba798b66631ebf2555f"/>
  <p:tag name="KSO_WM_UNIT_LINE_FORE_SCHEMECOLOR_INDEX_BRIGHTNESS" val="0.25"/>
  <p:tag name="KSO_WM_UNIT_LINE_FORE_SCHEMECOLOR_INDEX" val="13"/>
  <p:tag name="KSO_WM_UNIT_LINE_FILL_TYPE" val="2"/>
</p:tagLst>
</file>

<file path=ppt/tags/tag436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978_43*a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谢谢聆听"/>
  <p:tag name="KSO_WM_UNIT_DEFAULT_FONT" val="56;72;4"/>
  <p:tag name="KSO_WM_UNIT_BLOCK" val="0"/>
  <p:tag name="KSO_WM_UNIT_DEC_AREA_ID" val="915deba3978248cba6fa266c987f9683"/>
  <p:tag name="KSO_WM_CHIP_GROUPID" val="5ebdf7a70ac41c4a0a525526"/>
  <p:tag name="KSO_WM_CHIP_XID" val="5ebdf7a70ac41c4a0a525527"/>
  <p:tag name="KSO_WM_CHIP_FILLAREA_FILL_RULE" val="{&quot;fill_align&quot;:&quot;cm&quot;,&quot;fill_mode&quot;:&quot;adaptive&quot;,&quot;sacle_strategy&quot;:&quot;smart&quot;}"/>
  <p:tag name="KSO_WM_ASSEMBLE_CHIP_INDEX" val="bdae42eb66254ba798b66631ebf2555f"/>
  <p:tag name="KSO_WM_UNIT_TEXT_FILL_FORE_SCHEMECOLOR_INDEX_BRIGHTNESS" val="0.15"/>
  <p:tag name="KSO_WM_UNIT_TEXT_FILL_FORE_SCHEMECOLOR_INDEX" val="13"/>
  <p:tag name="KSO_WM_UNIT_TEXT_FILL_TYPE" val="1"/>
</p:tagLst>
</file>

<file path=ppt/tags/tag437.xml><?xml version="1.0" encoding="utf-8"?>
<p:tagLst xmlns:p="http://schemas.openxmlformats.org/presentationml/2006/main">
  <p:tag name="KSO_WM_UNIT_ISCONTENTSTITLE" val="0"/>
  <p:tag name="KSO_WM_UNIT_SUBTYPE" val="b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04978_43*f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汇报人姓名"/>
  <p:tag name="KSO_WM_UNIT_DEFAULT_FONT" val="14;18;2"/>
  <p:tag name="KSO_WM_UNIT_BLOCK" val="0"/>
  <p:tag name="KSO_WM_UNIT_SM_LIMIT_TYPE" val="0"/>
  <p:tag name="KSO_WM_UNIT_DEC_AREA_ID" val="9496b78301a947289176cf2300cbc1ca"/>
  <p:tag name="KSO_WM_CHIP_GROUPID" val="5ebdf7a70ac41c4a0a525526"/>
  <p:tag name="KSO_WM_CHIP_XID" val="5ebdf7a70ac41c4a0a525527"/>
  <p:tag name="KSO_WM_CHIP_FILLAREA_FILL_RULE" val="{&quot;fill_align&quot;:&quot;cm&quot;,&quot;fill_mode&quot;:&quot;adaptive&quot;,&quot;sacle_strategy&quot;:&quot;smart&quot;}"/>
  <p:tag name="KSO_WM_ASSEMBLE_CHIP_INDEX" val="bdae42eb66254ba798b66631ebf2555f"/>
  <p:tag name="KSO_WM_UNIT_TEXT_FILL_FORE_SCHEMECOLOR_INDEX_BRIGHTNESS" val="0.35"/>
  <p:tag name="KSO_WM_UNIT_TEXT_FILL_FORE_SCHEMECOLOR_INDEX" val="13"/>
  <p:tag name="KSO_WM_UNIT_TEXT_FILL_TYPE" val="1"/>
</p:tagLst>
</file>

<file path=ppt/tags/tag438.xml><?xml version="1.0" encoding="utf-8"?>
<p:tagLst xmlns:p="http://schemas.openxmlformats.org/presentationml/2006/main">
  <p:tag name="KSO_WM_UNIT_PLACING_PICTURE_USER_VIEWPORT" val="{&quot;height&quot;:1494.5952755905512,&quot;width&quot;:3772.9417322834647}"/>
</p:tagLst>
</file>

<file path=ppt/tags/tag439.xml><?xml version="1.0" encoding="utf-8"?>
<p:tagLst xmlns:p="http://schemas.openxmlformats.org/presentationml/2006/main">
  <p:tag name="KSO_WM_BEAUTIFY_FLAG" val="#wm#"/>
  <p:tag name="KSO_WM_TEMPLATE_CATEGORY" val="custom"/>
  <p:tag name="KSO_WM_TEMPLATE_INDEX" val="20204978"/>
  <p:tag name="KSO_WM_CHIP_INFOS" val="{&quot;layout_type&quot;:&quot;forleft&quot;,&quot;slide_type&quot;:[&quot;endPage&quot;],&quot;aspect_ratio&quot;:&quot;16:9&quot;}"/>
  <p:tag name="KSO_WM_CHIP_XID" val="5ec34a930ac41c4a0a525d3b"/>
  <p:tag name="KSO_WM_CHIP_FILLPROP" val="[[{&quot;fill_id&quot;:&quot;d4089bcb58db42069348158c66880bc0&quot;,&quot;fill_align&quot;:&quot;cm&quot;,&quot;text_align&quot;:&quot;lm&quot;,&quot;text_direction&quot;:&quot;horizontal&quot;,&quot;chip_types&quot;:[&quot;text&quot;,&quot;header&quot;]}]]"/>
  <p:tag name="KSO_WM_SLIDE_ID" val="custom20204978_43"/>
  <p:tag name="KSO_WM_TEMPLATE_SUBCATEGORY" val="21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43"/>
  <p:tag name="KSO_WM_SLIDE_SIZE" val="380*460"/>
  <p:tag name="KSO_WM_SLIDE_POSITION" val="60*39"/>
  <p:tag name="KSO_WM_TAG_VERSION" val="1.0"/>
  <p:tag name="KSO_WM_SLIDE_LAYOUT" val="a_b_f"/>
  <p:tag name="KSO_WM_SLIDE_LAYOUT_CNT" val="1_1_2"/>
  <p:tag name="KSO_WM_CHIP_GROUPID" val="5ebf6661ddc3daf3fef3f760"/>
  <p:tag name="KSO_WM_SLIDE_LAYOUT_INFO" val="{&quot;id&quot;:&quot;2020-10-29T14:34:02&quot;,&quot;maxSize&quot;:{&quot;size1&quot;:44.20376654730903},&quot;minSize&quot;:{&quot;size1&quot;:33.503766547309027},&quot;normalSize&quot;:{&quot;size1&quot;:36.603766547309029},&quot;subLayout&quot;:[{&quot;id&quot;:&quot;2020-10-29T14:34:02&quot;,&quot;margin&quot;:{&quot;bottom&quot;:0.23982524871826172,&quot;left&quot;:2.4341833591461182,&quot;right&quot;:18.714738845825195,&quot;top&quot;:4.947504997253418},&quot;type&quot;:0},{&quot;id&quot;:&quot;2020-10-29T14:34:02&quot;,&quot;maxSize&quot;:{&quot;size1&quot;:35.576060195835439},&quot;minSize&quot;:{&quot;size1&quot;:22.676060195835429},&quot;normalSize&quot;:{&quot;size1&quot;:30.576060195835435},&quot;subLayout&quot;:[{&quot;id&quot;:&quot;2020-10-29T14:34:02&quot;,&quot;margin&quot;:{&quot;bottom&quot;:0.48761555552482605,&quot;left&quot;:2.1166832447052002,&quot;right&quot;:18.344322204589844,&quot;top&quot;:0.21349433064460754},&quot;type&quot;:0},{&quot;id&quot;:&quot;2020-10-29T14:34:02&quot;,&quot;margin&quot;:{&quot;bottom&quot;:4.9475269317626953,&quot;left&quot;:2.1166832447052002,&quot;right&quot;:18.344322204589844,&quot;top&quot;:0.66480916738510132},&quot;type&quot;:0}],&quot;type&quot;:0}],&quot;type&quot;:0}"/>
  <p:tag name="KSO_WM_SLIDE_BK_DARK_LIGHT" val="2"/>
  <p:tag name="KSO_WM_SLIDE_BACKGROUND_TYPE" val="general"/>
  <p:tag name="KSO_WM_SLIDE_SUPPORT_FEATURE_TYPE" val="0"/>
  <p:tag name="KSO_WM_TEMPLATE_ASSEMBLE_XID" val="5f9a6249e01a7e847d704ac3"/>
  <p:tag name="KSO_WM_TEMPLATE_ASSEMBLE_GROUPID" val="5f8d43b4a61ec3b55284b1dd"/>
  <p:tag name="KSO_WM_SPECIAL_SOURCE" val="bdnull"/>
</p:tagLst>
</file>

<file path=ppt/tags/tag44.xml><?xml version="1.0" encoding="utf-8"?>
<p:tagLst xmlns:p="http://schemas.openxmlformats.org/presentationml/2006/main">
  <p:tag name="KSO_WM_SLIDE_BACKGROUND_TYPE" val="leftRight"/>
</p:tagLst>
</file>

<file path=ppt/tags/tag45.xml><?xml version="1.0" encoding="utf-8"?>
<p:tagLst xmlns:p="http://schemas.openxmlformats.org/presentationml/2006/main">
  <p:tag name="KSO_WM_SLIDE_BACKGROUND_TYPE" val="leftRight"/>
</p:tagLst>
</file>

<file path=ppt/tags/tag46.xml><?xml version="1.0" encoding="utf-8"?>
<p:tagLst xmlns:p="http://schemas.openxmlformats.org/presentationml/2006/main">
  <p:tag name="KSO_WM_SLIDE_BACKGROUND_TYPE" val="leftRight"/>
</p:tagLst>
</file>

<file path=ppt/tags/tag47.xml><?xml version="1.0" encoding="utf-8"?>
<p:tagLst xmlns:p="http://schemas.openxmlformats.org/presentationml/2006/main">
  <p:tag name="KSO_WM_SLIDE_BACKGROUND_TYPE" val="leftRight"/>
</p:tagLst>
</file>

<file path=ppt/tags/tag48.xml><?xml version="1.0" encoding="utf-8"?>
<p:tagLst xmlns:p="http://schemas.openxmlformats.org/presentationml/2006/main">
  <p:tag name="KSO_WM_SLIDE_BACKGROUND_TYPE" val="leftRight"/>
</p:tagLst>
</file>

<file path=ppt/tags/tag49.xml><?xml version="1.0" encoding="utf-8"?>
<p:tagLst xmlns:p="http://schemas.openxmlformats.org/presentationml/2006/main">
  <p:tag name="KSO_WM_SLIDE_BACKGROUND_TYPE" val="leftRight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7568427cc7444131888820261c4b1a3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151f0f4cde843a0aaf5d2c6fed052d2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8_5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2"/>
  <p:tag name="KSO_WM_UNIT_DEC_AREA_ID" val="aa59546df151435f8a6e4b6e31afbbc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83e3ab3562644fca28ff8305d2c6e03"/>
  <p:tag name="KSO_WM_SLIDE_BACKGROUND_TYPE" val="topBottom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a4c276cdd7ca41b09cafc234b735432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634de46e4ab48a5839f4e8d6fe8e6f0"/>
  <p:tag name="KSO_WM_SLIDE_BACKGROUND_TYPE" val="topBottom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12e225d85c21439283273c81622245e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8e9786bc34c40d98ef4811e25a154df"/>
  <p:tag name="KSO_WM_SLIDE_BACKGROUND_TYPE" val="topBottom"/>
</p:tagLst>
</file>

<file path=ppt/tags/tag53.xml><?xml version="1.0" encoding="utf-8"?>
<p:tagLst xmlns:p="http://schemas.openxmlformats.org/presentationml/2006/main">
  <p:tag name="KSO_WM_SLIDE_BACKGROUND_TYPE" val="topBottom"/>
</p:tagLst>
</file>

<file path=ppt/tags/tag54.xml><?xml version="1.0" encoding="utf-8"?>
<p:tagLst xmlns:p="http://schemas.openxmlformats.org/presentationml/2006/main">
  <p:tag name="KSO_WM_SLIDE_BACKGROUND_TYPE" val="topBottom"/>
</p:tagLst>
</file>

<file path=ppt/tags/tag55.xml><?xml version="1.0" encoding="utf-8"?>
<p:tagLst xmlns:p="http://schemas.openxmlformats.org/presentationml/2006/main">
  <p:tag name="KSO_WM_SLIDE_BACKGROUND_TYPE" val="topBottom"/>
</p:tagLst>
</file>

<file path=ppt/tags/tag56.xml><?xml version="1.0" encoding="utf-8"?>
<p:tagLst xmlns:p="http://schemas.openxmlformats.org/presentationml/2006/main">
  <p:tag name="KSO_WM_SLIDE_BACKGROUND_TYPE" val="topBottom"/>
</p:tagLst>
</file>

<file path=ppt/tags/tag57.xml><?xml version="1.0" encoding="utf-8"?>
<p:tagLst xmlns:p="http://schemas.openxmlformats.org/presentationml/2006/main">
  <p:tag name="KSO_WM_SLIDE_BACKGROUND_TYPE" val="topBottom"/>
</p:tagLst>
</file>

<file path=ppt/tags/tag58.xml><?xml version="1.0" encoding="utf-8"?>
<p:tagLst xmlns:p="http://schemas.openxmlformats.org/presentationml/2006/main">
  <p:tag name="KSO_WM_SLIDE_BACKGROUND_TYPE" val="topBottom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8_5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2"/>
  <p:tag name="KSO_WM_UNIT_DEC_AREA_ID" val="63c9f3ef49e348eeba38bcde76e1eec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1a9caba9ea0a4c229792b0fd90e1156d"/>
  <p:tag name="KSO_WM_SLIDE_BACKGROUND_TYPE" val="bottomTop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04978_2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df"/>
  <p:tag name="KSO_WM_UNIT_DEC_AREA_ID" val="178c85d76ee748159390216e41883808"/>
  <p:tag name="KSO_WM_UNIT_DECORATE_INFO" val=""/>
  <p:tag name="KSO_WM_UNIT_SM_LIMIT_TYPE" val=""/>
  <p:tag name="KSO_WM_CHIP_FILLAREA_FILL_RULE" val="{&quot;fill_align&quot;:&quot;lm&quot;,&quot;fill_effect&quot;:[],&quot;fill_mode&quot;:&quot;adaptive&quot;,&quot;sacle_strategy&quot;:&quot;stretch&quot;}"/>
  <p:tag name="KSO_WM_ASSEMBLE_CHIP_INDEX" val="eb344126929444449bbcb26aa80af224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6e2a1bac00ac4bb19e5f2b8059ae2ef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2a2add8483a41c39e409de69fc76b2b"/>
  <p:tag name="KSO_WM_SLIDE_BACKGROUND_TYPE" val="bottomTop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3ac196bae5074ece9195332ce1e94347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220260b0ffa45dba60c55ec65cc25b1"/>
  <p:tag name="KSO_WM_SLIDE_BACKGROUND_TYPE" val="bottomTop"/>
</p:tagLst>
</file>

<file path=ppt/tags/tag62.xml><?xml version="1.0" encoding="utf-8"?>
<p:tagLst xmlns:p="http://schemas.openxmlformats.org/presentationml/2006/main">
  <p:tag name="KSO_WM_SLIDE_BACKGROUND_TYPE" val="bottomTop"/>
</p:tagLst>
</file>

<file path=ppt/tags/tag63.xml><?xml version="1.0" encoding="utf-8"?>
<p:tagLst xmlns:p="http://schemas.openxmlformats.org/presentationml/2006/main">
  <p:tag name="KSO_WM_SLIDE_BACKGROUND_TYPE" val="bottomTop"/>
</p:tagLst>
</file>

<file path=ppt/tags/tag64.xml><?xml version="1.0" encoding="utf-8"?>
<p:tagLst xmlns:p="http://schemas.openxmlformats.org/presentationml/2006/main">
  <p:tag name="KSO_WM_SLIDE_BACKGROUND_TYPE" val="bottomTop"/>
</p:tagLst>
</file>

<file path=ppt/tags/tag65.xml><?xml version="1.0" encoding="utf-8"?>
<p:tagLst xmlns:p="http://schemas.openxmlformats.org/presentationml/2006/main">
  <p:tag name="KSO_WM_SLIDE_BACKGROUND_TYPE" val="bottomTop"/>
</p:tagLst>
</file>

<file path=ppt/tags/tag66.xml><?xml version="1.0" encoding="utf-8"?>
<p:tagLst xmlns:p="http://schemas.openxmlformats.org/presentationml/2006/main">
  <p:tag name="KSO_WM_SLIDE_BACKGROUND_TYPE" val="bottomTop"/>
</p:tagLst>
</file>

<file path=ppt/tags/tag67.xml><?xml version="1.0" encoding="utf-8"?>
<p:tagLst xmlns:p="http://schemas.openxmlformats.org/presentationml/2006/main">
  <p:tag name="KSO_WM_SLIDE_BACKGROUND_TYPE" val="bottomTop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8_5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2"/>
  <p:tag name="KSO_WM_UNIT_DEC_AREA_ID" val="5e9ffa96c8c645c6b9e722b183320b4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7466f9f8ff041aaa82be9644a3048ab"/>
  <p:tag name="KSO_WM_SLIDE_BACKGROUND_TYPE" val="navigation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8f927961411f4615a8336383afbfb5a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54719b900094b33a4e68aee1b38d806"/>
  <p:tag name="KSO_WM_SLIDE_BACKGROUND_TYPE" val="navigation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a6c2db9a75aa400d939d025446c6de11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bc8b34b04a745f7b07685390e0a43e4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ccfb59a66575419c9c6be8e3f8ef47b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d5bbaebac8d547a8823044e31e30c3f3"/>
  <p:tag name="KSO_WM_SLIDE_BACKGROUND_TYPE" val="navigation"/>
</p:tagLst>
</file>

<file path=ppt/tags/tag71.xml><?xml version="1.0" encoding="utf-8"?>
<p:tagLst xmlns:p="http://schemas.openxmlformats.org/presentationml/2006/main">
  <p:tag name="KSO_WM_SLIDE_BACKGROUND_TYPE" val="navigation"/>
</p:tagLst>
</file>

<file path=ppt/tags/tag72.xml><?xml version="1.0" encoding="utf-8"?>
<p:tagLst xmlns:p="http://schemas.openxmlformats.org/presentationml/2006/main">
  <p:tag name="KSO_WM_SLIDE_BACKGROUND_TYPE" val="navigation"/>
</p:tagLst>
</file>

<file path=ppt/tags/tag73.xml><?xml version="1.0" encoding="utf-8"?>
<p:tagLst xmlns:p="http://schemas.openxmlformats.org/presentationml/2006/main">
  <p:tag name="KSO_WM_SLIDE_BACKGROUND_TYPE" val="navigation"/>
</p:tagLst>
</file>

<file path=ppt/tags/tag74.xml><?xml version="1.0" encoding="utf-8"?>
<p:tagLst xmlns:p="http://schemas.openxmlformats.org/presentationml/2006/main">
  <p:tag name="KSO_WM_SLIDE_BACKGROUND_TYPE" val="navigation"/>
</p:tagLst>
</file>

<file path=ppt/tags/tag75.xml><?xml version="1.0" encoding="utf-8"?>
<p:tagLst xmlns:p="http://schemas.openxmlformats.org/presentationml/2006/main">
  <p:tag name="KSO_WM_SLIDE_BACKGROUND_TYPE" val="navigation"/>
</p:tagLst>
</file>

<file path=ppt/tags/tag76.xml><?xml version="1.0" encoding="utf-8"?>
<p:tagLst xmlns:p="http://schemas.openxmlformats.org/presentationml/2006/main">
  <p:tag name="KSO_WM_SLIDE_BACKGROUND_TYPE" val="navigation"/>
</p:tagLst>
</file>

<file path=ppt/tags/tag77.xml><?xml version="1.0" encoding="utf-8"?>
<p:tagLst xmlns:p="http://schemas.openxmlformats.org/presentationml/2006/main">
  <p:tag name="KSO_WM_SLIDE_BACKGROUND_TYPE" val="navigation"/>
</p:tagLst>
</file>

<file path=ppt/tags/tag78.xml><?xml version="1.0" encoding="utf-8"?>
<p:tagLst xmlns:p="http://schemas.openxmlformats.org/presentationml/2006/main">
  <p:tag name="KSO_WM_SLIDE_BACKGROUND_TYPE" val="navigation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04978_5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2"/>
  <p:tag name="KSO_WM_UNIT_DEC_AREA_ID" val="9dd9b9db520a415aadd36a3424cba11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d213a7c867c149b28782ebdb4044be71"/>
  <p:tag name="KSO_WM_SLIDE_BACKGROUND_TYPE" val="bel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d7b004a3e00b47bfb5d4312bae1eaa8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79e228c6a7e4ef9b18633592e8720db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3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0"/>
  <p:tag name="KSO_WM_UNIT_DEC_AREA_ID" val="d7e91877047842169b43c64ce3acae3d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3c10be8a1c224c329cbd80a8f200bc01"/>
  <p:tag name="KSO_WM_SLIDE_BACKGROUND_TYPE" val="belt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04978_4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e1"/>
  <p:tag name="KSO_WM_UNIT_DEC_AREA_ID" val="faf26e5ad35f4c38beb99b5684014fdf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f9686ae2e2d4ea3841eff3474a11d89"/>
  <p:tag name="KSO_WM_SLIDE_BACKGROUND_TYPE" val="belt"/>
</p:tagLst>
</file>

<file path=ppt/tags/tag82.xml><?xml version="1.0" encoding="utf-8"?>
<p:tagLst xmlns:p="http://schemas.openxmlformats.org/presentationml/2006/main">
  <p:tag name="KSO_WM_SLIDE_BACKGROUND_TYPE" val="belt"/>
</p:tagLst>
</file>

<file path=ppt/tags/tag83.xml><?xml version="1.0" encoding="utf-8"?>
<p:tagLst xmlns:p="http://schemas.openxmlformats.org/presentationml/2006/main">
  <p:tag name="KSO_WM_SLIDE_BACKGROUND_TYPE" val="belt"/>
</p:tagLst>
</file>

<file path=ppt/tags/tag84.xml><?xml version="1.0" encoding="utf-8"?>
<p:tagLst xmlns:p="http://schemas.openxmlformats.org/presentationml/2006/main">
  <p:tag name="KSO_WM_SLIDE_BACKGROUND_TYPE" val="belt"/>
</p:tagLst>
</file>

<file path=ppt/tags/tag85.xml><?xml version="1.0" encoding="utf-8"?>
<p:tagLst xmlns:p="http://schemas.openxmlformats.org/presentationml/2006/main">
  <p:tag name="KSO_WM_SLIDE_BACKGROUND_TYPE" val="belt"/>
</p:tagLst>
</file>

<file path=ppt/tags/tag86.xml><?xml version="1.0" encoding="utf-8"?>
<p:tagLst xmlns:p="http://schemas.openxmlformats.org/presentationml/2006/main">
  <p:tag name="KSO_WM_SLIDE_BACKGROUND_TYPE" val="belt"/>
</p:tagLst>
</file>

<file path=ppt/tags/tag87.xml><?xml version="1.0" encoding="utf-8"?>
<p:tagLst xmlns:p="http://schemas.openxmlformats.org/presentationml/2006/main">
  <p:tag name="KSO_WM_TEMPLATE_CATEGORY" val="custom"/>
  <p:tag name="KSO_WM_TEMPLATE_INDEX" val="20204978"/>
</p:tagLst>
</file>

<file path=ppt/tags/tag88.xml><?xml version="1.0" encoding="utf-8"?>
<p:tagLst xmlns:p="http://schemas.openxmlformats.org/presentationml/2006/main">
  <p:tag name="KSO_WM_TEMPLATE_CATEGORY" val="custom"/>
  <p:tag name="KSO_WM_TEMPLATE_INDEX" val="20204978"/>
</p:tagLst>
</file>

<file path=ppt/tags/tag89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4978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978_1*a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32;2"/>
  <p:tag name="KSO_WM_UNIT_BLOCK" val="0"/>
  <p:tag name="KSO_WM_UNIT_DEC_AREA_ID" val="14c3bc671b5f4f7f80e642f39d4686af"/>
  <p:tag name="KSO_WM_CHIP_GROUPID" val="5ebe41950ac41c4a0a525618"/>
  <p:tag name="KSO_WM_CHIP_XID" val="5ebe41950ac41c4a0a525619"/>
  <p:tag name="KSO_WM_CHIP_FILLAREA_FILL_RULE" val="{&quot;fill_align&quot;:&quot;cm&quot;,&quot;fill_mode&quot;:&quot;adaptive&quot;,&quot;sacle_strategy&quot;:&quot;smart&quot;}"/>
  <p:tag name="KSO_WM_ASSEMBLE_CHIP_INDEX" val="60d31d9b33904352a9887c5e21d7af7e"/>
  <p:tag name="KSO_WM_UNIT_TEXT_FILL_FORE_SCHEMECOLOR_INDEX_BRIGHTNESS" val="0.15"/>
  <p:tag name="KSO_WM_UNIT_TEXT_FILL_FORE_SCHEMECOLOR_INDEX" val="13"/>
  <p:tag name="KSO_WM_UNIT_TEXT_FILL_TYPE" val="1"/>
  <p:tag name="KSO_WM_TEMPLATE_ASSEMBLE_XID" val="5f9a6249e01a7e847d704aad"/>
  <p:tag name="KSO_WM_TEMPLATE_ASSEMBLE_GROUPID" val="5f8d43b4a61ec3b55284b1dd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v"/>
  <p:tag name="KSO_WM_UNIT_TYPE" val="i"/>
  <p:tag name="KSO_WM_UNIT_INDEX" val="1"/>
  <p:tag name="KSO_WM_UNIT_ID" val="chip20204978_1*i*1"/>
  <p:tag name="KSO_WM_TEMPLATE_CATEGORY" val="chip"/>
  <p:tag name="KSO_WM_TEMPLATE_INDEX" val="20204978"/>
  <p:tag name="KSO_WM_UNIT_LAYERLEVEL" val="1"/>
  <p:tag name="KSO_WM_TAG_VERSION" val="1.0"/>
  <p:tag name="KSO_WM_BEAUTIFY_FLAG" val="#wm#"/>
  <p:tag name="KSO_WM_CHIP_GROUPID" val="5f8d43b4a61ec3b55284b1dd"/>
  <p:tag name="KSO_WM_CHIP_XID" val="5f8d43b4a61ec3b55284b1de"/>
  <p:tag name="KSO_WM_UNIT_DEC_AREA_ID" val="1cefb447927243bd800e76011099c2aa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8ad5f1f3c884a8cb9b6814630003370"/>
</p:tagLst>
</file>

<file path=ppt/tags/tag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978_1*b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/击/此/处/添/加/副/标/题/内/容"/>
  <p:tag name="KSO_WM_UNIT_DEFAULT_FONT" val="18;24;2"/>
  <p:tag name="KSO_WM_UNIT_BLOCK" val="0"/>
  <p:tag name="KSO_WM_UNIT_DEC_AREA_ID" val="5c0b7fc23dc44aceb36d784a5cf4917d"/>
  <p:tag name="KSO_WM_CHIP_GROUPID" val="5ebf447c0ac41c4a0a5257dd"/>
  <p:tag name="KSO_WM_CHIP_XID" val="5ebf447c0ac41c4a0a5257de"/>
  <p:tag name="KSO_WM_CHIP_FILLAREA_FILL_RULE" val="{&quot;fill_align&quot;:&quot;cm&quot;,&quot;fill_mode&quot;:&quot;adaptive&quot;,&quot;sacle_strategy&quot;:&quot;smart&quot;}"/>
  <p:tag name="KSO_WM_ASSEMBLE_CHIP_INDEX" val="7de92e5f53ba4c6cb14842f798c4be35"/>
  <p:tag name="KSO_WM_UNIT_TEXT_FILL_FORE_SCHEMECOLOR_INDEX_BRIGHTNESS" val="0.35"/>
  <p:tag name="KSO_WM_UNIT_TEXT_FILL_FORE_SCHEMECOLOR_INDEX" val="13"/>
  <p:tag name="KSO_WM_UNIT_TEXT_FILL_TYPE" val="1"/>
  <p:tag name="KSO_WM_TEMPLATE_ASSEMBLE_XID" val="5f9a6249e01a7e847d704abd"/>
  <p:tag name="KSO_WM_TEMPLATE_ASSEMBLE_GROUPID" val="5f8d43b4a61ec3b55284b1dd"/>
</p:tagLst>
</file>

<file path=ppt/tags/tag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978_1*a*1"/>
  <p:tag name="KSO_WM_TEMPLATE_CATEGORY" val="custom"/>
  <p:tag name="KSO_WM_TEMPLATE_INDEX" val="20204978"/>
  <p:tag name="KSO_WM_UNIT_LAYERLEVEL" val="1"/>
  <p:tag name="KSO_WM_TAG_VERSION" val="1.0"/>
  <p:tag name="KSO_WM_BEAUTIFY_FLAG" val="#wm#"/>
  <p:tag name="KSO_WM_UNIT_PRESET_TEXT" val="单击编辑标题"/>
  <p:tag name="KSO_WM_UNIT_DEFAULT_FONT" val="56;72;4"/>
  <p:tag name="KSO_WM_UNIT_BLOCK" val="0"/>
  <p:tag name="KSO_WM_UNIT_DEC_AREA_ID" val="3e12793df5d848158b39f152b4b572cc"/>
  <p:tag name="KSO_WM_CHIP_GROUPID" val="5ebf447c0ac41c4a0a5257dd"/>
  <p:tag name="KSO_WM_CHIP_XID" val="5ebf447c0ac41c4a0a5257de"/>
  <p:tag name="KSO_WM_CHIP_FILLAREA_FILL_RULE" val="{&quot;fill_align&quot;:&quot;cm&quot;,&quot;fill_mode&quot;:&quot;adaptive&quot;,&quot;sacle_strategy&quot;:&quot;smart&quot;}"/>
  <p:tag name="KSO_WM_ASSEMBLE_CHIP_INDEX" val="7de92e5f53ba4c6cb14842f798c4be35"/>
  <p:tag name="KSO_WM_UNIT_TEXT_FILL_FORE_SCHEMECOLOR_INDEX_BRIGHTNESS" val="0.15"/>
  <p:tag name="KSO_WM_UNIT_TEXT_FILL_FORE_SCHEMECOLOR_INDEX" val="13"/>
  <p:tag name="KSO_WM_UNIT_TEXT_FILL_TYPE" val="1"/>
  <p:tag name="KSO_WM_TEMPLATE_ASSEMBLE_XID" val="5f9a6249e01a7e847d704abd"/>
  <p:tag name="KSO_WM_TEMPLATE_ASSEMBLE_GROUPID" val="5f8d43b4a61ec3b55284b1dd"/>
</p:tagLst>
</file>

<file path=ppt/theme/theme1.xml><?xml version="1.0" encoding="utf-8"?>
<a:theme xmlns:a="http://schemas.openxmlformats.org/drawingml/2006/main" name="1_Office 主题​​">
  <a:themeElements>
    <a:clrScheme name="Adjacency">
      <a:dk1>
        <a:srgbClr val="000000"/>
      </a:dk1>
      <a:lt1>
        <a:srgbClr val="FFFFFF"/>
      </a:lt1>
      <a:dk2>
        <a:srgbClr val="D2DDEF"/>
      </a:dk2>
      <a:lt2>
        <a:srgbClr val="E8EEF7"/>
      </a:lt2>
      <a:accent1>
        <a:srgbClr val="4473C1"/>
      </a:accent1>
      <a:accent2>
        <a:srgbClr val="1F7FA0"/>
      </a:accent2>
      <a:accent3>
        <a:srgbClr val="288064"/>
      </a:accent3>
      <a:accent4>
        <a:srgbClr val="537639"/>
      </a:accent4>
      <a:accent5>
        <a:srgbClr val="90632E"/>
      </a:accent5>
      <a:accent6>
        <a:srgbClr val="BF5242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">
      <a:dk1>
        <a:srgbClr val="000000"/>
      </a:dk1>
      <a:lt1>
        <a:srgbClr val="FFFFFF"/>
      </a:lt1>
      <a:dk2>
        <a:srgbClr val="D2DDEF"/>
      </a:dk2>
      <a:lt2>
        <a:srgbClr val="E8EEF7"/>
      </a:lt2>
      <a:accent1>
        <a:srgbClr val="4473C1"/>
      </a:accent1>
      <a:accent2>
        <a:srgbClr val="1F7FA0"/>
      </a:accent2>
      <a:accent3>
        <a:srgbClr val="288064"/>
      </a:accent3>
      <a:accent4>
        <a:srgbClr val="537639"/>
      </a:accent4>
      <a:accent5>
        <a:srgbClr val="90632E"/>
      </a:accent5>
      <a:accent6>
        <a:srgbClr val="BF5242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4045</Words>
  <Application>WPS 文字</Application>
  <PresentationFormat>宽屏</PresentationFormat>
  <Paragraphs>445</Paragraphs>
  <Slides>61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61</vt:i4>
      </vt:variant>
    </vt:vector>
  </HeadingPairs>
  <TitlesOfParts>
    <vt:vector size="95" baseType="lpstr">
      <vt:lpstr>Arial</vt:lpstr>
      <vt:lpstr>宋体</vt:lpstr>
      <vt:lpstr>Wingdings</vt:lpstr>
      <vt:lpstr>微软雅黑</vt:lpstr>
      <vt:lpstr>汉仪旗黑</vt:lpstr>
      <vt:lpstr>汉仪旗黑-85S</vt:lpstr>
      <vt:lpstr>汉仪中黑KW</vt:lpstr>
      <vt:lpstr>Bebas Neue</vt:lpstr>
      <vt:lpstr>Calibri</vt:lpstr>
      <vt:lpstr>Helvetica Neue</vt:lpstr>
      <vt:lpstr>Bebas Neue</vt:lpstr>
      <vt:lpstr>Thonburi</vt:lpstr>
      <vt:lpstr>思源黑体 CN Light</vt:lpstr>
      <vt:lpstr>微软雅黑</vt:lpstr>
      <vt:lpstr>微软雅黑</vt:lpstr>
      <vt:lpstr>华文中宋</vt:lpstr>
      <vt:lpstr>Calibri Light</vt:lpstr>
      <vt:lpstr>微软雅黑</vt:lpstr>
      <vt:lpstr>黑体</vt:lpstr>
      <vt:lpstr>Segoe UI</vt:lpstr>
      <vt:lpstr>Wingdings</vt:lpstr>
      <vt:lpstr>等线</vt:lpstr>
      <vt:lpstr>禹卫书法行书简体</vt:lpstr>
      <vt:lpstr>宋体</vt:lpstr>
      <vt:lpstr>文道潮黑体</vt:lpstr>
      <vt:lpstr>Arial Unicode MS</vt:lpstr>
      <vt:lpstr>汉仪书宋二KW</vt:lpstr>
      <vt:lpstr>汉仪中等线KW</vt:lpstr>
      <vt:lpstr>等线 Light</vt:lpstr>
      <vt:lpstr>苹方-简</vt:lpstr>
      <vt:lpstr>Apple SD Gothic Neo</vt:lpstr>
      <vt:lpstr>1_Office 主题​​</vt:lpstr>
      <vt:lpstr>2_Office 主题​​</vt:lpstr>
      <vt:lpstr>3_Office 主题​​</vt:lpstr>
      <vt:lpstr>利用中国知网 高效完成文献检索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检索文献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如何筛选与分析文献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如何快速获取科研资料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谢谢聆听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volcano</dc:creator>
  <cp:lastModifiedBy>Volcano</cp:lastModifiedBy>
  <cp:revision>7</cp:revision>
  <dcterms:created xsi:type="dcterms:W3CDTF">2022-10-27T07:53:51Z</dcterms:created>
  <dcterms:modified xsi:type="dcterms:W3CDTF">2022-10-27T07:53:51Z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2052-4.2.2.6880</vt:lpwstr>
  </property>
  <property fmtid="{D5CDD505-2E9C-101B-9397-08002B2CF9AE}" pid="3" name="ICV">
    <vt:lpwstr>608FA9B1AC3DB3290E395A63E1BFDD24</vt:lpwstr>
  </property>
</Properties>
</file>